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5" r:id="rId5"/>
    <p:sldId id="267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26D0C8"/>
    <a:srgbClr val="EF392E"/>
    <a:srgbClr val="F37401"/>
    <a:srgbClr val="22FED4"/>
    <a:srgbClr val="D3F9FD"/>
    <a:srgbClr val="B381D9"/>
    <a:srgbClr val="203864"/>
    <a:srgbClr val="FFFFFF"/>
    <a:srgbClr val="CB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FC6C5-904B-4E3A-8F63-62C1A120B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7A8B64-EE71-4AF0-93BF-1F1939FF3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31E7B0-C37A-4447-B6A3-DAC71666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2B02D4-A66C-4877-BF5D-9D9AEDD9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9F052B-B5E9-4F50-AE93-272A581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4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93F4C-9C0E-4482-97E3-9F161EDE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967467-5E2C-45EB-8435-EFF22019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3EB6C8-48DF-42C2-BC72-FB31CE5F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9752BF-3B6B-407A-80A2-59C11C20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5CF573-F010-44DB-BCFB-78EF5BA0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31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49000C4-05C5-4048-88EB-C0E79BD31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F863A9-5CE6-4786-B2E4-CBCB98031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8B5ACD-E9C5-43DE-B476-E9007274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DE45D8-F8F2-4972-8288-4FD9A5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88DF95-061D-4E99-B9A3-81F88963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01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FB9A1-FA84-40B9-B445-6F01AA1C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3FBE00-0E2B-48BE-BED9-2AC5E559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19CB8D-901E-4A3F-A327-7BB8233C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F7F5B8-C810-45F9-AC0F-C846EA29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A0A109-ECD0-4998-9B4B-70467644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86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D33828-D267-429B-BC93-DB8E318C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032553-14D2-44BC-BDFB-92F010FD4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55B50B-91D3-4ADB-9948-EF77A238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43E04B-9421-46F5-A973-EB0E2571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12D65F-D252-4469-B9DD-4BA1E234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27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E0361-E076-4B97-9298-5526E009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A19501-49BF-4B67-9039-DEC1EA04F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A4E931-80FA-46B8-A5E3-7925E53EC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A4FDD7-E992-412F-8A69-4A156BB6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221E31-F632-4429-B570-6EC575AE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443472-0741-4047-BB05-5CE0E3B8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23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276FDE-ED8D-442B-84FB-41B5A045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025705-F1D3-4769-AE5A-24CEB0428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706DD4-F7FC-4337-9DD6-DE1142FA7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B10066-566F-4370-8A03-26B5416C5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3570F5-3253-46A6-8AB0-9CD2DF891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6D043E-AA79-4C27-8987-6E0E8B3A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40C4CCB-BD1B-40C5-B6C3-A566F43B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3E5CA5F-140C-4033-BDD3-B499F47D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86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C9036-DBED-46BC-84A1-BC5CCD3D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746FCA-86A6-4739-AA1C-7035F5A4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082B77-AC37-4E6F-9A91-556560D8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60ACE5-8814-48C2-B24C-1D64193D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77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C8D6B80-D356-448C-BDFA-250E879A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45E2CB-8EDC-4A42-8A51-0B001DF3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CC69C2-E0E4-4330-B4DA-EDCB4D1D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7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86877-1487-4210-B306-9B58C798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9ABA15-4FC1-4D85-88C7-E9889ADA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C24B91-EB95-47FC-B510-CE0694D3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BEEF-8E85-479B-A8E7-02F10E2A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64FBD7-25FF-4057-AE29-AAF45889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4F60BD-A1DB-4B52-A055-E093F383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7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B1D883-F1B6-4F1F-B2F5-508EEF7A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6BA26E-8F8F-45F2-AF93-D85469D47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ADE4B9-2829-4F41-973B-883D7D46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4C2B47-2F2F-46EA-B590-1B22BAF6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21666D-C8D2-408A-869B-DC6B8A17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6CD611-0772-450C-A32E-76C6065C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80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E92337-4B4C-413A-B138-76A031D3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AE0E15-47D0-45EE-9BD8-605625D1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7D377A-E26A-44C3-A096-EFC7A29F9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AD70-F799-4248-9395-812B7D7C3A15}" type="datetimeFigureOut">
              <a:rPr lang="en-IN" smtClean="0"/>
              <a:t>26-01-2020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F55D19-3A3B-45EC-B8EC-A7D27AFE0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BB5F2E-2D7D-4A3A-BB59-F10D7F07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6652-5B47-4B26-B2A0-4E9BB6DBB755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17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100000">
                <a:srgbClr val="0070C0">
                  <a:lumMod val="0"/>
                </a:srgbClr>
              </a:gs>
              <a:gs pos="56000">
                <a:schemeClr val="accent1">
                  <a:lumMod val="40000"/>
                  <a:lumOff val="60000"/>
                  <a:alpha val="78000"/>
                </a:schemeClr>
              </a:gs>
              <a:gs pos="0">
                <a:srgbClr val="00445C">
                  <a:alpha val="66667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>
            <a:spLocks/>
          </p:cNvSpPr>
          <p:nvPr/>
        </p:nvSpPr>
        <p:spPr>
          <a:xfrm rot="2700000">
            <a:off x="4591807" y="2133042"/>
            <a:ext cx="3008386" cy="2990425"/>
          </a:xfrm>
          <a:prstGeom prst="roundRect">
            <a:avLst>
              <a:gd name="adj" fmla="val 4903"/>
            </a:avLst>
          </a:prstGeom>
          <a:solidFill>
            <a:schemeClr val="bg1">
              <a:alpha val="22000"/>
            </a:schemeClr>
          </a:solidFill>
          <a:ln>
            <a:noFill/>
          </a:ln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0" y="4862072"/>
            <a:ext cx="12192000" cy="1995928"/>
          </a:xfrm>
          <a:custGeom>
            <a:avLst/>
            <a:gdLst>
              <a:gd name="connsiteX0" fmla="*/ 0 w 12192000"/>
              <a:gd name="connsiteY0" fmla="*/ 0 h 1981200"/>
              <a:gd name="connsiteX1" fmla="*/ 4066496 w 12192000"/>
              <a:gd name="connsiteY1" fmla="*/ 0 h 1981200"/>
              <a:gd name="connsiteX2" fmla="*/ 6096001 w 12192000"/>
              <a:gd name="connsiteY2" fmla="*/ 1980227 h 1981200"/>
              <a:gd name="connsiteX3" fmla="*/ 8125506 w 12192000"/>
              <a:gd name="connsiteY3" fmla="*/ 0 h 1981200"/>
              <a:gd name="connsiteX4" fmla="*/ 12192000 w 12192000"/>
              <a:gd name="connsiteY4" fmla="*/ 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81200">
                <a:moveTo>
                  <a:pt x="0" y="0"/>
                </a:moveTo>
                <a:lnTo>
                  <a:pt x="4066496" y="0"/>
                </a:lnTo>
                <a:lnTo>
                  <a:pt x="6096001" y="1980227"/>
                </a:lnTo>
                <a:lnTo>
                  <a:pt x="8125506" y="0"/>
                </a:lnTo>
                <a:lnTo>
                  <a:pt x="12192000" y="0"/>
                </a:lnTo>
                <a:lnTo>
                  <a:pt x="12192000" y="1981200"/>
                </a:lnTo>
                <a:lnTo>
                  <a:pt x="0" y="1981200"/>
                </a:lnTo>
                <a:close/>
              </a:path>
            </a:pathLst>
          </a:custGeom>
          <a:gradFill>
            <a:gsLst>
              <a:gs pos="100000">
                <a:srgbClr val="0070C0">
                  <a:alpha val="21000"/>
                </a:srgbClr>
              </a:gs>
              <a:gs pos="56000">
                <a:schemeClr val="accent1">
                  <a:lumMod val="40000"/>
                  <a:lumOff val="60000"/>
                  <a:alpha val="78000"/>
                </a:schemeClr>
              </a:gs>
              <a:gs pos="0">
                <a:srgbClr val="00445C">
                  <a:alpha val="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4159773" y="2558402"/>
            <a:ext cx="3872454" cy="2139706"/>
            <a:chOff x="3629392" y="2558402"/>
            <a:chExt cx="3872454" cy="2139706"/>
          </a:xfrm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à coins arrondis 7"/>
            <p:cNvSpPr/>
            <p:nvPr/>
          </p:nvSpPr>
          <p:spPr>
            <a:xfrm rot="2700000">
              <a:off x="5313805" y="2510066"/>
              <a:ext cx="2139706" cy="2236377"/>
            </a:xfrm>
            <a:prstGeom prst="roundRect">
              <a:avLst>
                <a:gd name="adj" fmla="val 4903"/>
              </a:avLst>
            </a:prstGeom>
            <a:solidFill>
              <a:srgbClr val="87CCE5">
                <a:alpha val="70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 rot="2700000">
              <a:off x="3677728" y="2510066"/>
              <a:ext cx="2139706" cy="2236377"/>
            </a:xfrm>
            <a:prstGeom prst="roundRect">
              <a:avLst>
                <a:gd name="adj" fmla="val 4903"/>
              </a:avLst>
            </a:prstGeom>
            <a:solidFill>
              <a:srgbClr val="87CCE5">
                <a:alpha val="70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Rectangle à coins arrondis 5"/>
          <p:cNvSpPr/>
          <p:nvPr/>
        </p:nvSpPr>
        <p:spPr>
          <a:xfrm rot="2700000">
            <a:off x="4775903" y="2308156"/>
            <a:ext cx="2640195" cy="2640196"/>
          </a:xfrm>
          <a:prstGeom prst="roundRect">
            <a:avLst>
              <a:gd name="adj" fmla="val 4903"/>
            </a:avLst>
          </a:prstGeom>
          <a:gradFill flip="none" rotWithShape="1">
            <a:gsLst>
              <a:gs pos="100000">
                <a:srgbClr val="C1E4F1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  <a:effectLst>
            <a:outerShdw blurRad="368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adre 10"/>
          <p:cNvSpPr/>
          <p:nvPr/>
        </p:nvSpPr>
        <p:spPr>
          <a:xfrm rot="2700000">
            <a:off x="4171232" y="1734861"/>
            <a:ext cx="3849536" cy="3951312"/>
          </a:xfrm>
          <a:prstGeom prst="frame">
            <a:avLst>
              <a:gd name="adj1" fmla="val 4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 rot="16200000">
            <a:off x="3988038" y="3386863"/>
            <a:ext cx="971409" cy="509507"/>
          </a:xfrm>
          <a:prstGeom prst="triangle">
            <a:avLst/>
          </a:prstGeom>
          <a:gradFill flip="none" rotWithShape="1">
            <a:gsLst>
              <a:gs pos="45686">
                <a:schemeClr val="bg1"/>
              </a:gs>
              <a:gs pos="91000">
                <a:schemeClr val="bg1">
                  <a:lumMod val="65000"/>
                </a:schemeClr>
              </a:gs>
              <a:gs pos="7400">
                <a:schemeClr val="bg1">
                  <a:lumMod val="65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5400000" flipH="1">
            <a:off x="7222443" y="3363777"/>
            <a:ext cx="971409" cy="509507"/>
          </a:xfrm>
          <a:prstGeom prst="triangle">
            <a:avLst/>
          </a:prstGeom>
          <a:gradFill flip="none" rotWithShape="1">
            <a:gsLst>
              <a:gs pos="45686">
                <a:schemeClr val="bg1"/>
              </a:gs>
              <a:gs pos="91000">
                <a:schemeClr val="bg1">
                  <a:lumMod val="65000"/>
                </a:schemeClr>
              </a:gs>
              <a:gs pos="7400">
                <a:schemeClr val="bg1">
                  <a:lumMod val="65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83150" y="3396668"/>
            <a:ext cx="242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COMPETENCES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37">
            <a:extLst>
              <a:ext uri="{FF2B5EF4-FFF2-40B4-BE49-F238E27FC236}">
                <a16:creationId xmlns:a16="http://schemas.microsoft.com/office/drawing/2014/main" xmlns="" id="{DE3FB0DD-81CC-438E-9061-A8650297B3EE}"/>
              </a:ext>
            </a:extLst>
          </p:cNvPr>
          <p:cNvGrpSpPr/>
          <p:nvPr/>
        </p:nvGrpSpPr>
        <p:grpSpPr>
          <a:xfrm>
            <a:off x="6213528" y="667655"/>
            <a:ext cx="4225640" cy="5610232"/>
            <a:chOff x="6220689" y="659941"/>
            <a:chExt cx="4225640" cy="5610232"/>
          </a:xfrm>
        </p:grpSpPr>
        <p:sp>
          <p:nvSpPr>
            <p:cNvPr id="57" name="Rectangle: Top Corners Rounded 138">
              <a:extLst>
                <a:ext uri="{FF2B5EF4-FFF2-40B4-BE49-F238E27FC236}">
                  <a16:creationId xmlns:a16="http://schemas.microsoft.com/office/drawing/2014/main" xmlns="" id="{F5416C1C-ACD4-445D-B943-AEAA9FDEADBF}"/>
                </a:ext>
              </a:extLst>
            </p:cNvPr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139">
              <a:extLst>
                <a:ext uri="{FF2B5EF4-FFF2-40B4-BE49-F238E27FC236}">
                  <a16:creationId xmlns:a16="http://schemas.microsoft.com/office/drawing/2014/main" xmlns="" id="{E4014E35-3A96-4C90-AB9E-06E4BD8B4D95}"/>
                </a:ext>
              </a:extLst>
            </p:cNvPr>
            <p:cNvCxnSpPr/>
            <p:nvPr/>
          </p:nvCxnSpPr>
          <p:spPr>
            <a:xfrm>
              <a:off x="6849035" y="659941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5" y="86973"/>
            <a:ext cx="12160952" cy="6858000"/>
          </a:xfrm>
          <a:prstGeom prst="rect">
            <a:avLst/>
          </a:prstGeom>
        </p:spPr>
      </p:pic>
      <p:grpSp>
        <p:nvGrpSpPr>
          <p:cNvPr id="130" name="Groupe 129"/>
          <p:cNvGrpSpPr/>
          <p:nvPr/>
        </p:nvGrpSpPr>
        <p:grpSpPr>
          <a:xfrm>
            <a:off x="291094" y="1572781"/>
            <a:ext cx="1354482" cy="864870"/>
            <a:chOff x="10453489" y="1641351"/>
            <a:chExt cx="1354482" cy="864870"/>
          </a:xfrm>
          <a:solidFill>
            <a:srgbClr val="8EC950"/>
          </a:solidFill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5FFECFC3-FE55-4985-AED3-09E893F2934A}"/>
                </a:ext>
              </a:extLst>
            </p:cNvPr>
            <p:cNvSpPr/>
            <p:nvPr/>
          </p:nvSpPr>
          <p:spPr>
            <a:xfrm>
              <a:off x="10453489" y="1641351"/>
              <a:ext cx="1354482" cy="86487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94">
              <a:extLst>
                <a:ext uri="{FF2B5EF4-FFF2-40B4-BE49-F238E27FC236}">
                  <a16:creationId xmlns:a16="http://schemas.microsoft.com/office/drawing/2014/main" xmlns="" id="{7F0365FA-2EF5-489F-976C-BA19EE288C6A}"/>
                </a:ext>
              </a:extLst>
            </p:cNvPr>
            <p:cNvSpPr txBox="1"/>
            <p:nvPr/>
          </p:nvSpPr>
          <p:spPr>
            <a:xfrm>
              <a:off x="10839616" y="1867850"/>
              <a:ext cx="533864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Web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: Top Corners Rounded 6">
            <a:extLst>
              <a:ext uri="{FF2B5EF4-FFF2-40B4-BE49-F238E27FC236}">
                <a16:creationId xmlns:a16="http://schemas.microsoft.com/office/drawing/2014/main" xmlns="" id="{F0D20357-D399-46E6-A86C-D70932078274}"/>
              </a:ext>
            </a:extLst>
          </p:cNvPr>
          <p:cNvSpPr/>
          <p:nvPr/>
        </p:nvSpPr>
        <p:spPr>
          <a:xfrm rot="162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7">
            <a:extLst>
              <a:ext uri="{FF2B5EF4-FFF2-40B4-BE49-F238E27FC236}">
                <a16:creationId xmlns:a16="http://schemas.microsoft.com/office/drawing/2014/main" xmlns="" id="{6A979909-C616-4F23-A2DD-5F99A286837B}"/>
              </a:ext>
            </a:extLst>
          </p:cNvPr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9">
            <a:extLst>
              <a:ext uri="{FF2B5EF4-FFF2-40B4-BE49-F238E27FC236}">
                <a16:creationId xmlns:a16="http://schemas.microsoft.com/office/drawing/2014/main" xmlns="" id="{6CE23C5D-5960-4021-B56A-DE6C221899E5}"/>
              </a:ext>
            </a:extLst>
          </p:cNvPr>
          <p:cNvGrpSpPr/>
          <p:nvPr/>
        </p:nvGrpSpPr>
        <p:grpSpPr>
          <a:xfrm>
            <a:off x="1870359" y="667656"/>
            <a:ext cx="4225641" cy="5602516"/>
            <a:chOff x="1870359" y="667656"/>
            <a:chExt cx="4225641" cy="5602516"/>
          </a:xfrm>
        </p:grpSpPr>
        <p:sp>
          <p:nvSpPr>
            <p:cNvPr id="9" name="Rectangle: Top Corners Rounded 4">
              <a:extLst>
                <a:ext uri="{FF2B5EF4-FFF2-40B4-BE49-F238E27FC236}">
                  <a16:creationId xmlns:a16="http://schemas.microsoft.com/office/drawing/2014/main" xmlns="" id="{E3B73968-3950-4734-95BA-0B42AD56B73E}"/>
                </a:ext>
              </a:extLst>
            </p:cNvPr>
            <p:cNvSpPr/>
            <p:nvPr/>
          </p:nvSpPr>
          <p:spPr>
            <a:xfrm rot="162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65">
              <a:extLst>
                <a:ext uri="{FF2B5EF4-FFF2-40B4-BE49-F238E27FC236}">
                  <a16:creationId xmlns:a16="http://schemas.microsoft.com/office/drawing/2014/main" xmlns="" id="{072A1952-CC7B-495E-9946-1870027DB9D9}"/>
                </a:ext>
              </a:extLst>
            </p:cNvPr>
            <p:cNvCxnSpPr/>
            <p:nvPr/>
          </p:nvCxnSpPr>
          <p:spPr>
            <a:xfrm>
              <a:off x="5513294" y="667656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8">
              <a:extLst>
                <a:ext uri="{FF2B5EF4-FFF2-40B4-BE49-F238E27FC236}">
                  <a16:creationId xmlns:a16="http://schemas.microsoft.com/office/drawing/2014/main" xmlns="" id="{01DEEAB5-278A-4792-BDC1-AFD2D42728B2}"/>
                </a:ext>
              </a:extLst>
            </p:cNvPr>
            <p:cNvCxnSpPr/>
            <p:nvPr/>
          </p:nvCxnSpPr>
          <p:spPr>
            <a:xfrm flipH="1">
              <a:off x="1870359" y="1663409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9">
              <a:extLst>
                <a:ext uri="{FF2B5EF4-FFF2-40B4-BE49-F238E27FC236}">
                  <a16:creationId xmlns:a16="http://schemas.microsoft.com/office/drawing/2014/main" xmlns="" id="{D733679D-24E3-43B9-B890-A4B8710EC15E}"/>
                </a:ext>
              </a:extLst>
            </p:cNvPr>
            <p:cNvCxnSpPr/>
            <p:nvPr/>
          </p:nvCxnSpPr>
          <p:spPr>
            <a:xfrm flipH="1">
              <a:off x="1870359" y="2086000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0">
              <a:extLst>
                <a:ext uri="{FF2B5EF4-FFF2-40B4-BE49-F238E27FC236}">
                  <a16:creationId xmlns:a16="http://schemas.microsoft.com/office/drawing/2014/main" xmlns="" id="{F84053D8-82E1-4D0D-8F73-5AFDA2E47110}"/>
                </a:ext>
              </a:extLst>
            </p:cNvPr>
            <p:cNvCxnSpPr/>
            <p:nvPr/>
          </p:nvCxnSpPr>
          <p:spPr>
            <a:xfrm flipH="1">
              <a:off x="1870359" y="2508591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1">
              <a:extLst>
                <a:ext uri="{FF2B5EF4-FFF2-40B4-BE49-F238E27FC236}">
                  <a16:creationId xmlns:a16="http://schemas.microsoft.com/office/drawing/2014/main" xmlns="" id="{C57D2F4E-5E42-4D0E-A629-6B74ADAB64D3}"/>
                </a:ext>
              </a:extLst>
            </p:cNvPr>
            <p:cNvCxnSpPr/>
            <p:nvPr/>
          </p:nvCxnSpPr>
          <p:spPr>
            <a:xfrm flipH="1">
              <a:off x="1870359" y="2931182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2">
              <a:extLst>
                <a:ext uri="{FF2B5EF4-FFF2-40B4-BE49-F238E27FC236}">
                  <a16:creationId xmlns:a16="http://schemas.microsoft.com/office/drawing/2014/main" xmlns="" id="{093AD94F-F6AA-4D35-AAE8-1DAA73A2E241}"/>
                </a:ext>
              </a:extLst>
            </p:cNvPr>
            <p:cNvCxnSpPr/>
            <p:nvPr/>
          </p:nvCxnSpPr>
          <p:spPr>
            <a:xfrm flipH="1">
              <a:off x="1870359" y="3353773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73">
              <a:extLst>
                <a:ext uri="{FF2B5EF4-FFF2-40B4-BE49-F238E27FC236}">
                  <a16:creationId xmlns:a16="http://schemas.microsoft.com/office/drawing/2014/main" xmlns="" id="{737BEB38-114B-41F0-8B60-8E1BF0F5BE39}"/>
                </a:ext>
              </a:extLst>
            </p:cNvPr>
            <p:cNvCxnSpPr/>
            <p:nvPr/>
          </p:nvCxnSpPr>
          <p:spPr>
            <a:xfrm flipH="1">
              <a:off x="1870359" y="3776364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4">
              <a:extLst>
                <a:ext uri="{FF2B5EF4-FFF2-40B4-BE49-F238E27FC236}">
                  <a16:creationId xmlns:a16="http://schemas.microsoft.com/office/drawing/2014/main" xmlns="" id="{114ED2D9-1ED4-47AF-9D3B-FD67245CD26D}"/>
                </a:ext>
              </a:extLst>
            </p:cNvPr>
            <p:cNvCxnSpPr/>
            <p:nvPr/>
          </p:nvCxnSpPr>
          <p:spPr>
            <a:xfrm flipH="1">
              <a:off x="1870359" y="4198955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5">
              <a:extLst>
                <a:ext uri="{FF2B5EF4-FFF2-40B4-BE49-F238E27FC236}">
                  <a16:creationId xmlns:a16="http://schemas.microsoft.com/office/drawing/2014/main" xmlns="" id="{80DA582D-820F-4847-ACF0-8F4A0B683E38}"/>
                </a:ext>
              </a:extLst>
            </p:cNvPr>
            <p:cNvCxnSpPr/>
            <p:nvPr/>
          </p:nvCxnSpPr>
          <p:spPr>
            <a:xfrm flipH="1">
              <a:off x="1870359" y="4621546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6">
              <a:extLst>
                <a:ext uri="{FF2B5EF4-FFF2-40B4-BE49-F238E27FC236}">
                  <a16:creationId xmlns:a16="http://schemas.microsoft.com/office/drawing/2014/main" xmlns="" id="{092D08E1-3D3C-44A3-BE15-BCCFC26E64A0}"/>
                </a:ext>
              </a:extLst>
            </p:cNvPr>
            <p:cNvCxnSpPr/>
            <p:nvPr/>
          </p:nvCxnSpPr>
          <p:spPr>
            <a:xfrm flipH="1">
              <a:off x="1870359" y="5044137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7">
              <a:extLst>
                <a:ext uri="{FF2B5EF4-FFF2-40B4-BE49-F238E27FC236}">
                  <a16:creationId xmlns:a16="http://schemas.microsoft.com/office/drawing/2014/main" xmlns="" id="{E4722273-BB0E-4061-9DB7-D97D0F427B63}"/>
                </a:ext>
              </a:extLst>
            </p:cNvPr>
            <p:cNvCxnSpPr/>
            <p:nvPr/>
          </p:nvCxnSpPr>
          <p:spPr>
            <a:xfrm flipH="1">
              <a:off x="1870359" y="5466728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8">
              <a:extLst>
                <a:ext uri="{FF2B5EF4-FFF2-40B4-BE49-F238E27FC236}">
                  <a16:creationId xmlns:a16="http://schemas.microsoft.com/office/drawing/2014/main" xmlns="" id="{1A665C60-CA15-4990-BAD2-EFC951EEE90D}"/>
                </a:ext>
              </a:extLst>
            </p:cNvPr>
            <p:cNvCxnSpPr/>
            <p:nvPr/>
          </p:nvCxnSpPr>
          <p:spPr>
            <a:xfrm flipH="1">
              <a:off x="1870359" y="5889319"/>
              <a:ext cx="3642935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91">
            <a:extLst>
              <a:ext uri="{FF2B5EF4-FFF2-40B4-BE49-F238E27FC236}">
                <a16:creationId xmlns:a16="http://schemas.microsoft.com/office/drawing/2014/main" xmlns="" id="{A2422C44-5CF8-47AC-9BA3-511463AABBAE}"/>
              </a:ext>
            </a:extLst>
          </p:cNvPr>
          <p:cNvGrpSpPr/>
          <p:nvPr/>
        </p:nvGrpSpPr>
        <p:grpSpPr>
          <a:xfrm>
            <a:off x="6220689" y="659941"/>
            <a:ext cx="4225640" cy="5610232"/>
            <a:chOff x="6220689" y="659941"/>
            <a:chExt cx="4225640" cy="5610232"/>
          </a:xfrm>
        </p:grpSpPr>
        <p:sp>
          <p:nvSpPr>
            <p:cNvPr id="23" name="Rectangle: Top Corners Rounded 5">
              <a:extLst>
                <a:ext uri="{FF2B5EF4-FFF2-40B4-BE49-F238E27FC236}">
                  <a16:creationId xmlns:a16="http://schemas.microsoft.com/office/drawing/2014/main" xmlns="" id="{91CAFEBE-CBA1-47EF-927B-A0D7B4E9EDB7}"/>
                </a:ext>
              </a:extLst>
            </p:cNvPr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66">
              <a:extLst>
                <a:ext uri="{FF2B5EF4-FFF2-40B4-BE49-F238E27FC236}">
                  <a16:creationId xmlns:a16="http://schemas.microsoft.com/office/drawing/2014/main" xmlns="" id="{BDD0A26A-5DC6-4A69-AA50-177459264B38}"/>
                </a:ext>
              </a:extLst>
            </p:cNvPr>
            <p:cNvCxnSpPr/>
            <p:nvPr/>
          </p:nvCxnSpPr>
          <p:spPr>
            <a:xfrm>
              <a:off x="6849035" y="659941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17">
            <a:extLst>
              <a:ext uri="{FF2B5EF4-FFF2-40B4-BE49-F238E27FC236}">
                <a16:creationId xmlns:a16="http://schemas.microsoft.com/office/drawing/2014/main" xmlns="" id="{69FD6CEF-5598-4DB5-9D58-DCED0C00455D}"/>
              </a:ext>
            </a:extLst>
          </p:cNvPr>
          <p:cNvSpPr txBox="1"/>
          <p:nvPr/>
        </p:nvSpPr>
        <p:spPr>
          <a:xfrm>
            <a:off x="1871958" y="1700593"/>
            <a:ext cx="395030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37401"/>
                </a:solidFill>
                <a:latin typeface="Bradley Hand ITC" panose="03070402050302030203" pitchFamily="66" charset="0"/>
              </a:rPr>
              <a:t>You can replace your text here. Type your detailed description</a:t>
            </a:r>
          </a:p>
        </p:txBody>
      </p:sp>
      <p:sp>
        <p:nvSpPr>
          <p:cNvPr id="37" name="TextBox 118">
            <a:extLst>
              <a:ext uri="{FF2B5EF4-FFF2-40B4-BE49-F238E27FC236}">
                <a16:creationId xmlns:a16="http://schemas.microsoft.com/office/drawing/2014/main" xmlns="" id="{4032D8EC-A5CD-4C7D-84E1-F36DA414A93B}"/>
              </a:ext>
            </a:extLst>
          </p:cNvPr>
          <p:cNvSpPr txBox="1"/>
          <p:nvPr/>
        </p:nvSpPr>
        <p:spPr>
          <a:xfrm>
            <a:off x="1863936" y="2959946"/>
            <a:ext cx="395030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EF392E"/>
                </a:solidFill>
                <a:latin typeface="Bradley Hand ITC" panose="03070402050302030203" pitchFamily="66" charset="0"/>
              </a:rPr>
              <a:t>You can replace your text here. Type your detailed description</a:t>
            </a:r>
          </a:p>
        </p:txBody>
      </p:sp>
      <p:sp>
        <p:nvSpPr>
          <p:cNvPr id="38" name="TextBox 119">
            <a:extLst>
              <a:ext uri="{FF2B5EF4-FFF2-40B4-BE49-F238E27FC236}">
                <a16:creationId xmlns:a16="http://schemas.microsoft.com/office/drawing/2014/main" xmlns="" id="{4011C892-0082-421A-A1CC-52DDEE17F904}"/>
              </a:ext>
            </a:extLst>
          </p:cNvPr>
          <p:cNvSpPr txBox="1"/>
          <p:nvPr/>
        </p:nvSpPr>
        <p:spPr>
          <a:xfrm>
            <a:off x="1823911" y="4619761"/>
            <a:ext cx="395030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9900"/>
                </a:solidFill>
                <a:latin typeface="Bradley Hand ITC" panose="03070402050302030203" pitchFamily="66" charset="0"/>
              </a:rPr>
              <a:t>You can replace your text here. Type your detailed description</a:t>
            </a:r>
          </a:p>
        </p:txBody>
      </p:sp>
      <p:grpSp>
        <p:nvGrpSpPr>
          <p:cNvPr id="42" name="Group 123">
            <a:extLst>
              <a:ext uri="{FF2B5EF4-FFF2-40B4-BE49-F238E27FC236}">
                <a16:creationId xmlns:a16="http://schemas.microsoft.com/office/drawing/2014/main" xmlns="" id="{805B2F1D-C200-4882-B82E-418A68E86173}"/>
              </a:ext>
            </a:extLst>
          </p:cNvPr>
          <p:cNvGrpSpPr/>
          <p:nvPr/>
        </p:nvGrpSpPr>
        <p:grpSpPr>
          <a:xfrm>
            <a:off x="1847057" y="688713"/>
            <a:ext cx="4225640" cy="5602516"/>
            <a:chOff x="1870360" y="667656"/>
            <a:chExt cx="4225640" cy="5602516"/>
          </a:xfrm>
        </p:grpSpPr>
        <p:sp>
          <p:nvSpPr>
            <p:cNvPr id="43" name="Rectangle: Top Corners Rounded 124">
              <a:extLst>
                <a:ext uri="{FF2B5EF4-FFF2-40B4-BE49-F238E27FC236}">
                  <a16:creationId xmlns:a16="http://schemas.microsoft.com/office/drawing/2014/main" xmlns="" id="{C50EBB45-FC99-4E47-AAB6-01913D013A46}"/>
                </a:ext>
              </a:extLst>
            </p:cNvPr>
            <p:cNvSpPr/>
            <p:nvPr/>
          </p:nvSpPr>
          <p:spPr>
            <a:xfrm rot="162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125">
              <a:extLst>
                <a:ext uri="{FF2B5EF4-FFF2-40B4-BE49-F238E27FC236}">
                  <a16:creationId xmlns:a16="http://schemas.microsoft.com/office/drawing/2014/main" xmlns="" id="{FFAEE80B-0F15-4B67-8121-0074B72E5E55}"/>
                </a:ext>
              </a:extLst>
            </p:cNvPr>
            <p:cNvCxnSpPr/>
            <p:nvPr/>
          </p:nvCxnSpPr>
          <p:spPr>
            <a:xfrm>
              <a:off x="5513294" y="667656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92">
            <a:extLst>
              <a:ext uri="{FF2B5EF4-FFF2-40B4-BE49-F238E27FC236}">
                <a16:creationId xmlns:a16="http://schemas.microsoft.com/office/drawing/2014/main" xmlns="" id="{1028AE20-874C-42B8-BE5C-6B4A37AB977C}"/>
              </a:ext>
            </a:extLst>
          </p:cNvPr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71" name="Group 13">
              <a:extLst>
                <a:ext uri="{FF2B5EF4-FFF2-40B4-BE49-F238E27FC236}">
                  <a16:creationId xmlns:a16="http://schemas.microsoft.com/office/drawing/2014/main" xmlns="" id="{A17C99C0-1676-48A7-B9CB-5382CA86AB71}"/>
                </a:ext>
              </a:extLst>
            </p:cNvPr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122" name="Oval 9">
                <a:extLst>
                  <a:ext uri="{FF2B5EF4-FFF2-40B4-BE49-F238E27FC236}">
                    <a16:creationId xmlns:a16="http://schemas.microsoft.com/office/drawing/2014/main" xmlns="" id="{DD577DB0-DB73-4354-B2DA-D1BC177C819B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">
                <a:extLst>
                  <a:ext uri="{FF2B5EF4-FFF2-40B4-BE49-F238E27FC236}">
                    <a16:creationId xmlns:a16="http://schemas.microsoft.com/office/drawing/2014/main" xmlns="" id="{7CCDBF49-A7A6-4A04-BE4A-D106A08AF44B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0">
                <a:extLst>
                  <a:ext uri="{FF2B5EF4-FFF2-40B4-BE49-F238E27FC236}">
                    <a16:creationId xmlns:a16="http://schemas.microsoft.com/office/drawing/2014/main" xmlns="" id="{9F6649C2-66FD-4C1F-9D28-23803E99EF3A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1">
                <a:extLst>
                  <a:ext uri="{FF2B5EF4-FFF2-40B4-BE49-F238E27FC236}">
                    <a16:creationId xmlns:a16="http://schemas.microsoft.com/office/drawing/2014/main" xmlns="" id="{D86E64CF-9D69-4154-BE5B-E6686AF4EFFD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4">
              <a:extLst>
                <a:ext uri="{FF2B5EF4-FFF2-40B4-BE49-F238E27FC236}">
                  <a16:creationId xmlns:a16="http://schemas.microsoft.com/office/drawing/2014/main" xmlns="" id="{9F75FE74-14E8-45FA-8CCB-0F1097E3D40B}"/>
                </a:ext>
              </a:extLst>
            </p:cNvPr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118" name="Oval 15">
                <a:extLst>
                  <a:ext uri="{FF2B5EF4-FFF2-40B4-BE49-F238E27FC236}">
                    <a16:creationId xmlns:a16="http://schemas.microsoft.com/office/drawing/2014/main" xmlns="" id="{0D35241C-2A37-4457-9686-6C750E689F8D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6">
                <a:extLst>
                  <a:ext uri="{FF2B5EF4-FFF2-40B4-BE49-F238E27FC236}">
                    <a16:creationId xmlns:a16="http://schemas.microsoft.com/office/drawing/2014/main" xmlns="" id="{DF2C576B-42C0-49D4-AA0A-31B8C756A134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7">
                <a:extLst>
                  <a:ext uri="{FF2B5EF4-FFF2-40B4-BE49-F238E27FC236}">
                    <a16:creationId xmlns:a16="http://schemas.microsoft.com/office/drawing/2014/main" xmlns="" id="{EF13BCEF-AB15-4F7F-9958-0669C29BD52B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8">
                <a:extLst>
                  <a:ext uri="{FF2B5EF4-FFF2-40B4-BE49-F238E27FC236}">
                    <a16:creationId xmlns:a16="http://schemas.microsoft.com/office/drawing/2014/main" xmlns="" id="{9670E5E3-A7E6-4D9D-B4BB-014625BC2A9E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19">
              <a:extLst>
                <a:ext uri="{FF2B5EF4-FFF2-40B4-BE49-F238E27FC236}">
                  <a16:creationId xmlns:a16="http://schemas.microsoft.com/office/drawing/2014/main" xmlns="" id="{37ABB480-EB83-4117-9A33-B1719EEE0183}"/>
                </a:ext>
              </a:extLst>
            </p:cNvPr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114" name="Oval 20">
                <a:extLst>
                  <a:ext uri="{FF2B5EF4-FFF2-40B4-BE49-F238E27FC236}">
                    <a16:creationId xmlns:a16="http://schemas.microsoft.com/office/drawing/2014/main" xmlns="" id="{4E7FCBA0-E983-433E-BC83-E297AF773C78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21">
                <a:extLst>
                  <a:ext uri="{FF2B5EF4-FFF2-40B4-BE49-F238E27FC236}">
                    <a16:creationId xmlns:a16="http://schemas.microsoft.com/office/drawing/2014/main" xmlns="" id="{FBE7A3FD-713F-4CEA-A623-B2B8CACD572E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22">
                <a:extLst>
                  <a:ext uri="{FF2B5EF4-FFF2-40B4-BE49-F238E27FC236}">
                    <a16:creationId xmlns:a16="http://schemas.microsoft.com/office/drawing/2014/main" xmlns="" id="{7A24E404-0F7D-4AF9-B2EE-3BDF52845983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23">
                <a:extLst>
                  <a:ext uri="{FF2B5EF4-FFF2-40B4-BE49-F238E27FC236}">
                    <a16:creationId xmlns:a16="http://schemas.microsoft.com/office/drawing/2014/main" xmlns="" id="{A803491B-1D6A-4824-B9CB-2DE7F54AE743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24">
              <a:extLst>
                <a:ext uri="{FF2B5EF4-FFF2-40B4-BE49-F238E27FC236}">
                  <a16:creationId xmlns:a16="http://schemas.microsoft.com/office/drawing/2014/main" xmlns="" id="{86D5245C-4613-48E3-9B71-6F7AA0435989}"/>
                </a:ext>
              </a:extLst>
            </p:cNvPr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110" name="Oval 25">
                <a:extLst>
                  <a:ext uri="{FF2B5EF4-FFF2-40B4-BE49-F238E27FC236}">
                    <a16:creationId xmlns:a16="http://schemas.microsoft.com/office/drawing/2014/main" xmlns="" id="{B78C75D1-B995-42D4-A62B-902CF287C5EE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26">
                <a:extLst>
                  <a:ext uri="{FF2B5EF4-FFF2-40B4-BE49-F238E27FC236}">
                    <a16:creationId xmlns:a16="http://schemas.microsoft.com/office/drawing/2014/main" xmlns="" id="{BC621529-DE2A-4CA3-9C22-DF78208BF896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27">
                <a:extLst>
                  <a:ext uri="{FF2B5EF4-FFF2-40B4-BE49-F238E27FC236}">
                    <a16:creationId xmlns:a16="http://schemas.microsoft.com/office/drawing/2014/main" xmlns="" id="{73B31809-327F-4B31-9185-E6E72F3A49C1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Terminator 28">
                <a:extLst>
                  <a:ext uri="{FF2B5EF4-FFF2-40B4-BE49-F238E27FC236}">
                    <a16:creationId xmlns:a16="http://schemas.microsoft.com/office/drawing/2014/main" xmlns="" id="{466504FD-0A57-4951-962C-1C30AEA81065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29">
              <a:extLst>
                <a:ext uri="{FF2B5EF4-FFF2-40B4-BE49-F238E27FC236}">
                  <a16:creationId xmlns:a16="http://schemas.microsoft.com/office/drawing/2014/main" xmlns="" id="{085430D3-BB73-4B56-BD35-E6D5669DA2FD}"/>
                </a:ext>
              </a:extLst>
            </p:cNvPr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106" name="Oval 30">
                <a:extLst>
                  <a:ext uri="{FF2B5EF4-FFF2-40B4-BE49-F238E27FC236}">
                    <a16:creationId xmlns:a16="http://schemas.microsoft.com/office/drawing/2014/main" xmlns="" id="{385162BF-D402-449B-939D-4621F4C0B762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31">
                <a:extLst>
                  <a:ext uri="{FF2B5EF4-FFF2-40B4-BE49-F238E27FC236}">
                    <a16:creationId xmlns:a16="http://schemas.microsoft.com/office/drawing/2014/main" xmlns="" id="{C4DCE6ED-F058-477C-B696-87BE184E54D1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32">
                <a:extLst>
                  <a:ext uri="{FF2B5EF4-FFF2-40B4-BE49-F238E27FC236}">
                    <a16:creationId xmlns:a16="http://schemas.microsoft.com/office/drawing/2014/main" xmlns="" id="{A4628370-94C3-43E2-BBB7-2B24C3F897D9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33">
                <a:extLst>
                  <a:ext uri="{FF2B5EF4-FFF2-40B4-BE49-F238E27FC236}">
                    <a16:creationId xmlns:a16="http://schemas.microsoft.com/office/drawing/2014/main" xmlns="" id="{584AAE81-19EA-4752-87F6-06A2E20DD2B2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34">
              <a:extLst>
                <a:ext uri="{FF2B5EF4-FFF2-40B4-BE49-F238E27FC236}">
                  <a16:creationId xmlns:a16="http://schemas.microsoft.com/office/drawing/2014/main" xmlns="" id="{E2B7CE37-A7B4-4D38-9E90-B222FF330C40}"/>
                </a:ext>
              </a:extLst>
            </p:cNvPr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102" name="Oval 35">
                <a:extLst>
                  <a:ext uri="{FF2B5EF4-FFF2-40B4-BE49-F238E27FC236}">
                    <a16:creationId xmlns:a16="http://schemas.microsoft.com/office/drawing/2014/main" xmlns="" id="{996F0CAA-689A-4CB4-A56D-228AE5D2E2E5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36">
                <a:extLst>
                  <a:ext uri="{FF2B5EF4-FFF2-40B4-BE49-F238E27FC236}">
                    <a16:creationId xmlns:a16="http://schemas.microsoft.com/office/drawing/2014/main" xmlns="" id="{E6B5594D-4510-4B97-9825-1DD7698FE423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Terminator 37">
                <a:extLst>
                  <a:ext uri="{FF2B5EF4-FFF2-40B4-BE49-F238E27FC236}">
                    <a16:creationId xmlns:a16="http://schemas.microsoft.com/office/drawing/2014/main" xmlns="" id="{3B0FF166-7F4B-4CC9-AEC8-5FCB45F69CFD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38">
                <a:extLst>
                  <a:ext uri="{FF2B5EF4-FFF2-40B4-BE49-F238E27FC236}">
                    <a16:creationId xmlns:a16="http://schemas.microsoft.com/office/drawing/2014/main" xmlns="" id="{40D5705F-6011-4183-BDD5-11D8CFE23EF7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39">
              <a:extLst>
                <a:ext uri="{FF2B5EF4-FFF2-40B4-BE49-F238E27FC236}">
                  <a16:creationId xmlns:a16="http://schemas.microsoft.com/office/drawing/2014/main" xmlns="" id="{AA0CA9E4-3AD2-471A-BDF6-7BB801230822}"/>
                </a:ext>
              </a:extLst>
            </p:cNvPr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98" name="Oval 40">
                <a:extLst>
                  <a:ext uri="{FF2B5EF4-FFF2-40B4-BE49-F238E27FC236}">
                    <a16:creationId xmlns:a16="http://schemas.microsoft.com/office/drawing/2014/main" xmlns="" id="{D4103CC5-DED7-4F94-A81C-49E4BBA9F267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41">
                <a:extLst>
                  <a:ext uri="{FF2B5EF4-FFF2-40B4-BE49-F238E27FC236}">
                    <a16:creationId xmlns:a16="http://schemas.microsoft.com/office/drawing/2014/main" xmlns="" id="{D9CEFCC7-5989-4F9A-A0F2-E4E809BF2EC3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42">
                <a:extLst>
                  <a:ext uri="{FF2B5EF4-FFF2-40B4-BE49-F238E27FC236}">
                    <a16:creationId xmlns:a16="http://schemas.microsoft.com/office/drawing/2014/main" xmlns="" id="{B0B7DD63-3D9A-48D8-A8A6-1EC8F6A84119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43">
                <a:extLst>
                  <a:ext uri="{FF2B5EF4-FFF2-40B4-BE49-F238E27FC236}">
                    <a16:creationId xmlns:a16="http://schemas.microsoft.com/office/drawing/2014/main" xmlns="" id="{94D7FB9D-E065-4482-9DC3-AE9219D1F681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44">
              <a:extLst>
                <a:ext uri="{FF2B5EF4-FFF2-40B4-BE49-F238E27FC236}">
                  <a16:creationId xmlns:a16="http://schemas.microsoft.com/office/drawing/2014/main" xmlns="" id="{50B946FE-04A2-436E-884C-CCB415EA6B6C}"/>
                </a:ext>
              </a:extLst>
            </p:cNvPr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94" name="Oval 45">
                <a:extLst>
                  <a:ext uri="{FF2B5EF4-FFF2-40B4-BE49-F238E27FC236}">
                    <a16:creationId xmlns:a16="http://schemas.microsoft.com/office/drawing/2014/main" xmlns="" id="{FA816696-EDBD-4E39-A09D-281A52C3F0DE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46">
                <a:extLst>
                  <a:ext uri="{FF2B5EF4-FFF2-40B4-BE49-F238E27FC236}">
                    <a16:creationId xmlns:a16="http://schemas.microsoft.com/office/drawing/2014/main" xmlns="" id="{F5595F2A-70E0-4AA9-84BE-7C8ED3D853CD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47">
                <a:extLst>
                  <a:ext uri="{FF2B5EF4-FFF2-40B4-BE49-F238E27FC236}">
                    <a16:creationId xmlns:a16="http://schemas.microsoft.com/office/drawing/2014/main" xmlns="" id="{AA5059DD-838E-4C7E-83E3-8471C781D330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Terminator 48">
                <a:extLst>
                  <a:ext uri="{FF2B5EF4-FFF2-40B4-BE49-F238E27FC236}">
                    <a16:creationId xmlns:a16="http://schemas.microsoft.com/office/drawing/2014/main" xmlns="" id="{E5AF1197-E72A-454F-BFD0-B4D55902B14F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49">
              <a:extLst>
                <a:ext uri="{FF2B5EF4-FFF2-40B4-BE49-F238E27FC236}">
                  <a16:creationId xmlns:a16="http://schemas.microsoft.com/office/drawing/2014/main" xmlns="" id="{11A00C95-04EB-4FB7-8B2A-D2A7A2F9756B}"/>
                </a:ext>
              </a:extLst>
            </p:cNvPr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90" name="Oval 50">
                <a:extLst>
                  <a:ext uri="{FF2B5EF4-FFF2-40B4-BE49-F238E27FC236}">
                    <a16:creationId xmlns:a16="http://schemas.microsoft.com/office/drawing/2014/main" xmlns="" id="{FDFC7FA4-85B8-4600-85F0-FC2B3CDD71DD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51">
                <a:extLst>
                  <a:ext uri="{FF2B5EF4-FFF2-40B4-BE49-F238E27FC236}">
                    <a16:creationId xmlns:a16="http://schemas.microsoft.com/office/drawing/2014/main" xmlns="" id="{EC4A5DB5-C647-4A9F-868E-4835877EC98D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Terminator 52">
                <a:extLst>
                  <a:ext uri="{FF2B5EF4-FFF2-40B4-BE49-F238E27FC236}">
                    <a16:creationId xmlns:a16="http://schemas.microsoft.com/office/drawing/2014/main" xmlns="" id="{1C3C6766-34B5-41C1-A298-6553F1CE382A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lowchart: Terminator 53">
                <a:extLst>
                  <a:ext uri="{FF2B5EF4-FFF2-40B4-BE49-F238E27FC236}">
                    <a16:creationId xmlns:a16="http://schemas.microsoft.com/office/drawing/2014/main" xmlns="" id="{15773245-F270-4804-9F0F-363E80FEAFA9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54">
              <a:extLst>
                <a:ext uri="{FF2B5EF4-FFF2-40B4-BE49-F238E27FC236}">
                  <a16:creationId xmlns:a16="http://schemas.microsoft.com/office/drawing/2014/main" xmlns="" id="{4E6E285D-05D2-42D8-A463-A05E93F192A7}"/>
                </a:ext>
              </a:extLst>
            </p:cNvPr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86" name="Oval 55">
                <a:extLst>
                  <a:ext uri="{FF2B5EF4-FFF2-40B4-BE49-F238E27FC236}">
                    <a16:creationId xmlns:a16="http://schemas.microsoft.com/office/drawing/2014/main" xmlns="" id="{DCAE96FA-4052-4DA6-BF7A-FB2ADFBD6FAB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56">
                <a:extLst>
                  <a:ext uri="{FF2B5EF4-FFF2-40B4-BE49-F238E27FC236}">
                    <a16:creationId xmlns:a16="http://schemas.microsoft.com/office/drawing/2014/main" xmlns="" id="{7CA435AA-EAD8-47C1-A70C-B26705E53C19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lowchart: Terminator 57">
                <a:extLst>
                  <a:ext uri="{FF2B5EF4-FFF2-40B4-BE49-F238E27FC236}">
                    <a16:creationId xmlns:a16="http://schemas.microsoft.com/office/drawing/2014/main" xmlns="" id="{3D0B4493-3327-437B-95FA-B023B2477EF5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Terminator 58">
                <a:extLst>
                  <a:ext uri="{FF2B5EF4-FFF2-40B4-BE49-F238E27FC236}">
                    <a16:creationId xmlns:a16="http://schemas.microsoft.com/office/drawing/2014/main" xmlns="" id="{18B8F2AB-619A-4978-8CD4-C4D49F6D2CF2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59">
              <a:extLst>
                <a:ext uri="{FF2B5EF4-FFF2-40B4-BE49-F238E27FC236}">
                  <a16:creationId xmlns:a16="http://schemas.microsoft.com/office/drawing/2014/main" xmlns="" id="{405B1500-D459-400D-A275-07E2D1B30C58}"/>
                </a:ext>
              </a:extLst>
            </p:cNvPr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82" name="Oval 60">
                <a:extLst>
                  <a:ext uri="{FF2B5EF4-FFF2-40B4-BE49-F238E27FC236}">
                    <a16:creationId xmlns:a16="http://schemas.microsoft.com/office/drawing/2014/main" xmlns="" id="{63ED60D2-92DA-4708-99F3-CE1D9D7533B9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61">
                <a:extLst>
                  <a:ext uri="{FF2B5EF4-FFF2-40B4-BE49-F238E27FC236}">
                    <a16:creationId xmlns:a16="http://schemas.microsoft.com/office/drawing/2014/main" xmlns="" id="{AB6DCDD8-A752-4238-B46D-5DABD855FC9B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Terminator 62">
                <a:extLst>
                  <a:ext uri="{FF2B5EF4-FFF2-40B4-BE49-F238E27FC236}">
                    <a16:creationId xmlns:a16="http://schemas.microsoft.com/office/drawing/2014/main" xmlns="" id="{87CB330F-89CB-4A91-B641-6E7CDF181637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Terminator 63">
                <a:extLst>
                  <a:ext uri="{FF2B5EF4-FFF2-40B4-BE49-F238E27FC236}">
                    <a16:creationId xmlns:a16="http://schemas.microsoft.com/office/drawing/2014/main" xmlns="" id="{209EAEB6-3BA6-4090-9031-61752117B391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7" name="ZoneTexte 186"/>
          <p:cNvSpPr txBox="1"/>
          <p:nvPr/>
        </p:nvSpPr>
        <p:spPr>
          <a:xfrm>
            <a:off x="6884735" y="1305946"/>
            <a:ext cx="3458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Création, gestion et administration de sites internet (mon CV, e-boutique) en utilisant WORDPRESS. 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339325" y="808125"/>
            <a:ext cx="2391863" cy="33855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1600" b="1" cap="none" spc="0" dirty="0" smtClean="0">
                <a:ln/>
                <a:solidFill>
                  <a:schemeClr val="bg1"/>
                </a:solidFill>
                <a:effectLst/>
                <a:latin typeface="Accord Heavy SF" panose="020BE200000000000000" pitchFamily="34" charset="0"/>
                <a:cs typeface="Arial" panose="020B0604020202020204" pitchFamily="34" charset="0"/>
              </a:rPr>
              <a:t>Modélisation 3D</a:t>
            </a:r>
            <a:endParaRPr lang="fr-FR" sz="1600" b="1" cap="none" spc="0" dirty="0">
              <a:ln/>
              <a:solidFill>
                <a:schemeClr val="bg1"/>
              </a:solidFill>
              <a:effectLst/>
              <a:latin typeface="Accord Heavy SF" panose="020BE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6888065" y="2203878"/>
            <a:ext cx="324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: acquisition de compétences complémentaires.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37738" y="4828068"/>
            <a:ext cx="3590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Logiciels : Gimp2, Powerpoint,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Rhinoceros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Crazy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Talk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Animator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Pro, Filezilla,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Xampp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Brackets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Prestashop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S.A.A.S. Vega, 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182" y1="36785" x2="12182" y2="36785"/>
                        <a14:foregroundMark x1="17091" y1="40129" x2="17091" y2="40129"/>
                        <a14:foregroundMark x1="31818" y1="18770" x2="31818" y2="18770"/>
                        <a14:foregroundMark x1="56061" y1="55987" x2="56061" y2="55987"/>
                        <a14:foregroundMark x1="31515" y1="87594" x2="31515" y2="87594"/>
                        <a14:foregroundMark x1="20485" y1="75081" x2="20485" y2="75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99" y="6713820"/>
            <a:ext cx="2673160" cy="1501830"/>
          </a:xfrm>
          <a:prstGeom prst="rect">
            <a:avLst/>
          </a:prstGeom>
        </p:spPr>
      </p:pic>
      <p:grpSp>
        <p:nvGrpSpPr>
          <p:cNvPr id="176" name="Groupe 175"/>
          <p:cNvGrpSpPr/>
          <p:nvPr/>
        </p:nvGrpSpPr>
        <p:grpSpPr>
          <a:xfrm>
            <a:off x="2942814" y="6618596"/>
            <a:ext cx="1410145" cy="3394031"/>
            <a:chOff x="1451146" y="1497724"/>
            <a:chExt cx="2588121" cy="5305096"/>
          </a:xfrm>
        </p:grpSpPr>
        <p:sp>
          <p:nvSpPr>
            <p:cNvPr id="177" name="Forme libre 176"/>
            <p:cNvSpPr/>
            <p:nvPr/>
          </p:nvSpPr>
          <p:spPr>
            <a:xfrm>
              <a:off x="1451146" y="1497724"/>
              <a:ext cx="2588121" cy="3744310"/>
            </a:xfrm>
            <a:custGeom>
              <a:avLst/>
              <a:gdLst>
                <a:gd name="connsiteX0" fmla="*/ 1361057 w 2588121"/>
                <a:gd name="connsiteY0" fmla="*/ 0 h 3744310"/>
                <a:gd name="connsiteX1" fmla="*/ 1549971 w 2588121"/>
                <a:gd name="connsiteY1" fmla="*/ 188914 h 3744310"/>
                <a:gd name="connsiteX2" fmla="*/ 1549971 w 2588121"/>
                <a:gd name="connsiteY2" fmla="*/ 882573 h 3744310"/>
                <a:gd name="connsiteX3" fmla="*/ 1588813 w 2588121"/>
                <a:gd name="connsiteY3" fmla="*/ 882573 h 3744310"/>
                <a:gd name="connsiteX4" fmla="*/ 1588813 w 2588121"/>
                <a:gd name="connsiteY4" fmla="*/ 401401 h 3744310"/>
                <a:gd name="connsiteX5" fmla="*/ 1777727 w 2588121"/>
                <a:gd name="connsiteY5" fmla="*/ 212487 h 3744310"/>
                <a:gd name="connsiteX6" fmla="*/ 1847574 w 2588121"/>
                <a:gd name="connsiteY6" fmla="*/ 212486 h 3744310"/>
                <a:gd name="connsiteX7" fmla="*/ 2036488 w 2588121"/>
                <a:gd name="connsiteY7" fmla="*/ 401400 h 3744310"/>
                <a:gd name="connsiteX8" fmla="*/ 2036488 w 2588121"/>
                <a:gd name="connsiteY8" fmla="*/ 882574 h 3744310"/>
                <a:gd name="connsiteX9" fmla="*/ 2063038 w 2588121"/>
                <a:gd name="connsiteY9" fmla="*/ 882573 h 3744310"/>
                <a:gd name="connsiteX10" fmla="*/ 2063038 w 2588121"/>
                <a:gd name="connsiteY10" fmla="*/ 578815 h 3744310"/>
                <a:gd name="connsiteX11" fmla="*/ 2251952 w 2588121"/>
                <a:gd name="connsiteY11" fmla="*/ 389902 h 3744310"/>
                <a:gd name="connsiteX12" fmla="*/ 2321799 w 2588121"/>
                <a:gd name="connsiteY12" fmla="*/ 389902 h 3744310"/>
                <a:gd name="connsiteX13" fmla="*/ 2510713 w 2588121"/>
                <a:gd name="connsiteY13" fmla="*/ 578816 h 3744310"/>
                <a:gd name="connsiteX14" fmla="*/ 2510713 w 2588121"/>
                <a:gd name="connsiteY14" fmla="*/ 1126006 h 3744310"/>
                <a:gd name="connsiteX15" fmla="*/ 2547967 w 2588121"/>
                <a:gd name="connsiteY15" fmla="*/ 1194642 h 3744310"/>
                <a:gd name="connsiteX16" fmla="*/ 2588121 w 2588121"/>
                <a:gd name="connsiteY16" fmla="*/ 1393529 h 3744310"/>
                <a:gd name="connsiteX17" fmla="*/ 2588120 w 2588121"/>
                <a:gd name="connsiteY17" fmla="*/ 2046113 h 3744310"/>
                <a:gd name="connsiteX18" fmla="*/ 2276052 w 2588121"/>
                <a:gd name="connsiteY18" fmla="*/ 2516916 h 3744310"/>
                <a:gd name="connsiteX19" fmla="*/ 2253751 w 2588121"/>
                <a:gd name="connsiteY19" fmla="*/ 2523839 h 3744310"/>
                <a:gd name="connsiteX20" fmla="*/ 2253751 w 2588121"/>
                <a:gd name="connsiteY20" fmla="*/ 3744310 h 3744310"/>
                <a:gd name="connsiteX21" fmla="*/ 905799 w 2588121"/>
                <a:gd name="connsiteY21" fmla="*/ 3744310 h 3744310"/>
                <a:gd name="connsiteX22" fmla="*/ 905799 w 2588121"/>
                <a:gd name="connsiteY22" fmla="*/ 2542121 h 3744310"/>
                <a:gd name="connsiteX23" fmla="*/ 896772 w 2588121"/>
                <a:gd name="connsiteY23" fmla="*/ 2540984 h 3744310"/>
                <a:gd name="connsiteX24" fmla="*/ 600775 w 2588121"/>
                <a:gd name="connsiteY24" fmla="*/ 2331794 h 3744310"/>
                <a:gd name="connsiteX25" fmla="*/ 574005 w 2588121"/>
                <a:gd name="connsiteY25" fmla="*/ 2282475 h 3744310"/>
                <a:gd name="connsiteX26" fmla="*/ 567229 w 2588121"/>
                <a:gd name="connsiteY26" fmla="*/ 2277024 h 3744310"/>
                <a:gd name="connsiteX27" fmla="*/ 77719 w 2588121"/>
                <a:gd name="connsiteY27" fmla="*/ 1688918 h 3744310"/>
                <a:gd name="connsiteX28" fmla="*/ 42087 w 2588121"/>
                <a:gd name="connsiteY28" fmla="*/ 1622903 h 3744310"/>
                <a:gd name="connsiteX29" fmla="*/ 41754 w 2588121"/>
                <a:gd name="connsiteY29" fmla="*/ 1619620 h 3744310"/>
                <a:gd name="connsiteX30" fmla="*/ 32533 w 2588121"/>
                <a:gd name="connsiteY30" fmla="*/ 1610437 h 3744310"/>
                <a:gd name="connsiteX31" fmla="*/ 3437 w 2588121"/>
                <a:gd name="connsiteY31" fmla="*/ 1468806 h 3744310"/>
                <a:gd name="connsiteX32" fmla="*/ 123845 w 2588121"/>
                <a:gd name="connsiteY32" fmla="*/ 843000 h 3744310"/>
                <a:gd name="connsiteX33" fmla="*/ 306938 w 2588121"/>
                <a:gd name="connsiteY33" fmla="*/ 689757 h 3744310"/>
                <a:gd name="connsiteX34" fmla="*/ 345050 w 2588121"/>
                <a:gd name="connsiteY34" fmla="*/ 693182 h 3744310"/>
                <a:gd name="connsiteX35" fmla="*/ 413639 w 2588121"/>
                <a:gd name="connsiteY35" fmla="*/ 706379 h 3744310"/>
                <a:gd name="connsiteX36" fmla="*/ 563457 w 2588121"/>
                <a:gd name="connsiteY36" fmla="*/ 927583 h 3744310"/>
                <a:gd name="connsiteX37" fmla="*/ 462636 w 2588121"/>
                <a:gd name="connsiteY37" fmla="*/ 1451586 h 3744310"/>
                <a:gd name="connsiteX38" fmla="*/ 513511 w 2588121"/>
                <a:gd name="connsiteY38" fmla="*/ 1512709 h 3744310"/>
                <a:gd name="connsiteX39" fmla="*/ 513512 w 2588121"/>
                <a:gd name="connsiteY39" fmla="*/ 1393529 h 3744310"/>
                <a:gd name="connsiteX40" fmla="*/ 600775 w 2588121"/>
                <a:gd name="connsiteY40" fmla="*/ 1107849 h 3744310"/>
                <a:gd name="connsiteX41" fmla="*/ 619227 w 2588121"/>
                <a:gd name="connsiteY41" fmla="*/ 1085486 h 3744310"/>
                <a:gd name="connsiteX42" fmla="*/ 615779 w 2588121"/>
                <a:gd name="connsiteY42" fmla="*/ 1068413 h 3744310"/>
                <a:gd name="connsiteX43" fmla="*/ 615780 w 2588121"/>
                <a:gd name="connsiteY43" fmla="*/ 315039 h 3744310"/>
                <a:gd name="connsiteX44" fmla="*/ 804694 w 2588121"/>
                <a:gd name="connsiteY44" fmla="*/ 126124 h 3744310"/>
                <a:gd name="connsiteX45" fmla="*/ 874541 w 2588121"/>
                <a:gd name="connsiteY45" fmla="*/ 126124 h 3744310"/>
                <a:gd name="connsiteX46" fmla="*/ 1063455 w 2588121"/>
                <a:gd name="connsiteY46" fmla="*/ 315038 h 3744310"/>
                <a:gd name="connsiteX47" fmla="*/ 1063455 w 2588121"/>
                <a:gd name="connsiteY47" fmla="*/ 882573 h 3744310"/>
                <a:gd name="connsiteX48" fmla="*/ 1102296 w 2588121"/>
                <a:gd name="connsiteY48" fmla="*/ 882574 h 3744310"/>
                <a:gd name="connsiteX49" fmla="*/ 1102296 w 2588121"/>
                <a:gd name="connsiteY49" fmla="*/ 188913 h 3744310"/>
                <a:gd name="connsiteX50" fmla="*/ 1291210 w 2588121"/>
                <a:gd name="connsiteY50" fmla="*/ 0 h 37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88121" h="3744310">
                  <a:moveTo>
                    <a:pt x="1361057" y="0"/>
                  </a:moveTo>
                  <a:cubicBezTo>
                    <a:pt x="1465391" y="0"/>
                    <a:pt x="1549971" y="84579"/>
                    <a:pt x="1549971" y="188914"/>
                  </a:cubicBezTo>
                  <a:lnTo>
                    <a:pt x="1549971" y="882573"/>
                  </a:lnTo>
                  <a:lnTo>
                    <a:pt x="1588813" y="882573"/>
                  </a:lnTo>
                  <a:lnTo>
                    <a:pt x="1588813" y="401401"/>
                  </a:lnTo>
                  <a:cubicBezTo>
                    <a:pt x="1588813" y="297067"/>
                    <a:pt x="1673393" y="212487"/>
                    <a:pt x="1777727" y="212487"/>
                  </a:cubicBezTo>
                  <a:lnTo>
                    <a:pt x="1847574" y="212486"/>
                  </a:lnTo>
                  <a:cubicBezTo>
                    <a:pt x="1951908" y="212486"/>
                    <a:pt x="2036487" y="297066"/>
                    <a:pt x="2036488" y="401400"/>
                  </a:cubicBezTo>
                  <a:lnTo>
                    <a:pt x="2036488" y="882574"/>
                  </a:lnTo>
                  <a:lnTo>
                    <a:pt x="2063038" y="882573"/>
                  </a:lnTo>
                  <a:lnTo>
                    <a:pt x="2063038" y="578815"/>
                  </a:lnTo>
                  <a:cubicBezTo>
                    <a:pt x="2063038" y="474482"/>
                    <a:pt x="2147618" y="389901"/>
                    <a:pt x="2251952" y="389902"/>
                  </a:cubicBezTo>
                  <a:lnTo>
                    <a:pt x="2321799" y="389902"/>
                  </a:lnTo>
                  <a:cubicBezTo>
                    <a:pt x="2426133" y="389902"/>
                    <a:pt x="2510713" y="474482"/>
                    <a:pt x="2510713" y="578816"/>
                  </a:cubicBezTo>
                  <a:lnTo>
                    <a:pt x="2510713" y="1126006"/>
                  </a:lnTo>
                  <a:lnTo>
                    <a:pt x="2547967" y="1194642"/>
                  </a:lnTo>
                  <a:cubicBezTo>
                    <a:pt x="2573823" y="1255772"/>
                    <a:pt x="2588121" y="1322981"/>
                    <a:pt x="2588121" y="1393529"/>
                  </a:cubicBezTo>
                  <a:lnTo>
                    <a:pt x="2588120" y="2046113"/>
                  </a:lnTo>
                  <a:cubicBezTo>
                    <a:pt x="2588121" y="2257758"/>
                    <a:pt x="2459442" y="2439349"/>
                    <a:pt x="2276052" y="2516916"/>
                  </a:cubicBezTo>
                  <a:lnTo>
                    <a:pt x="2253751" y="2523839"/>
                  </a:lnTo>
                  <a:lnTo>
                    <a:pt x="2253751" y="3744310"/>
                  </a:lnTo>
                  <a:lnTo>
                    <a:pt x="905799" y="3744310"/>
                  </a:lnTo>
                  <a:lnTo>
                    <a:pt x="905799" y="2542121"/>
                  </a:lnTo>
                  <a:lnTo>
                    <a:pt x="896772" y="2540984"/>
                  </a:lnTo>
                  <a:cubicBezTo>
                    <a:pt x="774327" y="2509480"/>
                    <a:pt x="669642" y="2433730"/>
                    <a:pt x="600775" y="2331794"/>
                  </a:cubicBezTo>
                  <a:lnTo>
                    <a:pt x="574005" y="2282475"/>
                  </a:lnTo>
                  <a:lnTo>
                    <a:pt x="567229" y="2277024"/>
                  </a:lnTo>
                  <a:lnTo>
                    <a:pt x="77719" y="1688918"/>
                  </a:lnTo>
                  <a:cubicBezTo>
                    <a:pt x="61032" y="1668871"/>
                    <a:pt x="49198" y="1646390"/>
                    <a:pt x="42087" y="1622903"/>
                  </a:cubicBezTo>
                  <a:lnTo>
                    <a:pt x="41754" y="1619620"/>
                  </a:lnTo>
                  <a:lnTo>
                    <a:pt x="32533" y="1610437"/>
                  </a:lnTo>
                  <a:cubicBezTo>
                    <a:pt x="5421" y="1570407"/>
                    <a:pt x="-6420" y="1520034"/>
                    <a:pt x="3437" y="1468806"/>
                  </a:cubicBezTo>
                  <a:lnTo>
                    <a:pt x="123845" y="843000"/>
                  </a:lnTo>
                  <a:cubicBezTo>
                    <a:pt x="141094" y="753352"/>
                    <a:pt x="219076" y="690791"/>
                    <a:pt x="306938" y="689757"/>
                  </a:cubicBezTo>
                  <a:cubicBezTo>
                    <a:pt x="319490" y="689610"/>
                    <a:pt x="332243" y="690718"/>
                    <a:pt x="345050" y="693182"/>
                  </a:cubicBezTo>
                  <a:lnTo>
                    <a:pt x="413639" y="706379"/>
                  </a:lnTo>
                  <a:cubicBezTo>
                    <a:pt x="516094" y="726091"/>
                    <a:pt x="583170" y="825129"/>
                    <a:pt x="563457" y="927583"/>
                  </a:cubicBezTo>
                  <a:lnTo>
                    <a:pt x="462636" y="1451586"/>
                  </a:lnTo>
                  <a:lnTo>
                    <a:pt x="513511" y="1512709"/>
                  </a:lnTo>
                  <a:lnTo>
                    <a:pt x="513512" y="1393529"/>
                  </a:lnTo>
                  <a:cubicBezTo>
                    <a:pt x="513512" y="1287707"/>
                    <a:pt x="545682" y="1189399"/>
                    <a:pt x="600775" y="1107849"/>
                  </a:cubicBezTo>
                  <a:lnTo>
                    <a:pt x="619227" y="1085486"/>
                  </a:lnTo>
                  <a:lnTo>
                    <a:pt x="615779" y="1068413"/>
                  </a:lnTo>
                  <a:lnTo>
                    <a:pt x="615780" y="315039"/>
                  </a:lnTo>
                  <a:cubicBezTo>
                    <a:pt x="615780" y="210704"/>
                    <a:pt x="700359" y="126124"/>
                    <a:pt x="804694" y="126124"/>
                  </a:cubicBezTo>
                  <a:lnTo>
                    <a:pt x="874541" y="126124"/>
                  </a:lnTo>
                  <a:cubicBezTo>
                    <a:pt x="978875" y="126124"/>
                    <a:pt x="1063455" y="210705"/>
                    <a:pt x="1063455" y="315038"/>
                  </a:cubicBezTo>
                  <a:lnTo>
                    <a:pt x="1063455" y="882573"/>
                  </a:lnTo>
                  <a:lnTo>
                    <a:pt x="1102296" y="882574"/>
                  </a:lnTo>
                  <a:lnTo>
                    <a:pt x="1102296" y="188913"/>
                  </a:lnTo>
                  <a:cubicBezTo>
                    <a:pt x="1102295" y="84580"/>
                    <a:pt x="1186876" y="-1"/>
                    <a:pt x="1291210" y="0"/>
                  </a:cubicBezTo>
                  <a:close/>
                </a:path>
              </a:pathLst>
            </a:custGeom>
            <a:solidFill>
              <a:srgbClr val="F3C79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fr-FR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215055" y="4473464"/>
              <a:ext cx="1631731" cy="232935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Résultat de recherche d'images pour &quot;imprimante 3d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15" y="783797"/>
            <a:ext cx="3519947" cy="31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ZoneTexte 147"/>
          <p:cNvSpPr txBox="1"/>
          <p:nvPr/>
        </p:nvSpPr>
        <p:spPr>
          <a:xfrm>
            <a:off x="6888065" y="3039094"/>
            <a:ext cx="3532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à divers concours pour des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Visuels et supports de communication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de prototype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d’objet 3D (du fichier à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l’impression)</a:t>
            </a: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Projets mis en image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70833E-6 -0.10949 L -0.00013 -0.4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25E-6 -0.14306 L 1.25E-6 -0.393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" y="0"/>
            <a:ext cx="12160952" cy="6858000"/>
          </a:xfrm>
          <a:prstGeom prst="rect">
            <a:avLst/>
          </a:prstGeom>
        </p:spPr>
      </p:pic>
      <p:sp>
        <p:nvSpPr>
          <p:cNvPr id="162" name="Rectangle: Top Corners Rounded 7">
            <a:extLst>
              <a:ext uri="{FF2B5EF4-FFF2-40B4-BE49-F238E27FC236}">
                <a16:creationId xmlns:a16="http://schemas.microsoft.com/office/drawing/2014/main" xmlns="" id="{6A979909-C616-4F23-A2DD-5F99A286837B}"/>
              </a:ext>
            </a:extLst>
          </p:cNvPr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Top Corners Rounded 6">
            <a:extLst>
              <a:ext uri="{FF2B5EF4-FFF2-40B4-BE49-F238E27FC236}">
                <a16:creationId xmlns:a16="http://schemas.microsoft.com/office/drawing/2014/main" xmlns="" id="{F0D20357-D399-46E6-A86C-D70932078274}"/>
              </a:ext>
            </a:extLst>
          </p:cNvPr>
          <p:cNvSpPr/>
          <p:nvPr/>
        </p:nvSpPr>
        <p:spPr>
          <a:xfrm rot="162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: Top Corners Rounded 6">
            <a:extLst>
              <a:ext uri="{FF2B5EF4-FFF2-40B4-BE49-F238E27FC236}">
                <a16:creationId xmlns:a16="http://schemas.microsoft.com/office/drawing/2014/main" xmlns="" id="{F0D20357-D399-46E6-A86C-D70932078274}"/>
              </a:ext>
            </a:extLst>
          </p:cNvPr>
          <p:cNvSpPr/>
          <p:nvPr/>
        </p:nvSpPr>
        <p:spPr>
          <a:xfrm rot="16200000">
            <a:off x="957938" y="1363808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: Top Corners Rounded 7">
            <a:extLst>
              <a:ext uri="{FF2B5EF4-FFF2-40B4-BE49-F238E27FC236}">
                <a16:creationId xmlns:a16="http://schemas.microsoft.com/office/drawing/2014/main" xmlns="" id="{6A979909-C616-4F23-A2DD-5F99A286837B}"/>
              </a:ext>
            </a:extLst>
          </p:cNvPr>
          <p:cNvSpPr/>
          <p:nvPr/>
        </p:nvSpPr>
        <p:spPr>
          <a:xfrm rot="5400000" flipH="1">
            <a:off x="5757388" y="1363807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49697F5C-0FD5-47BA-9DE1-5D63CDAD5990}"/>
              </a:ext>
            </a:extLst>
          </p:cNvPr>
          <p:cNvSpPr/>
          <p:nvPr/>
        </p:nvSpPr>
        <p:spPr>
          <a:xfrm>
            <a:off x="502259" y="2230185"/>
            <a:ext cx="1490450" cy="829382"/>
          </a:xfrm>
          <a:prstGeom prst="rect">
            <a:avLst/>
          </a:prstGeom>
          <a:solidFill>
            <a:srgbClr val="F37401"/>
          </a:solidFill>
          <a:ln>
            <a:noFill/>
          </a:ln>
          <a:effectLst>
            <a:outerShdw dist="762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swald" panose="02000503000000000000" pitchFamily="2" charset="0"/>
            </a:endParaRPr>
          </a:p>
        </p:txBody>
      </p:sp>
      <p:sp>
        <p:nvSpPr>
          <p:cNvPr id="111" name="TextBox 94">
            <a:extLst>
              <a:ext uri="{FF2B5EF4-FFF2-40B4-BE49-F238E27FC236}">
                <a16:creationId xmlns:a16="http://schemas.microsoft.com/office/drawing/2014/main" xmlns="" id="{7F0365FA-2EF5-489F-976C-BA19EE288C6A}"/>
              </a:ext>
            </a:extLst>
          </p:cNvPr>
          <p:cNvSpPr txBox="1"/>
          <p:nvPr/>
        </p:nvSpPr>
        <p:spPr>
          <a:xfrm>
            <a:off x="603403" y="2429822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Secrétariat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123">
            <a:extLst>
              <a:ext uri="{FF2B5EF4-FFF2-40B4-BE49-F238E27FC236}">
                <a16:creationId xmlns:a16="http://schemas.microsoft.com/office/drawing/2014/main" xmlns="" id="{805B2F1D-C200-4882-B82E-418A68E86173}"/>
              </a:ext>
            </a:extLst>
          </p:cNvPr>
          <p:cNvGrpSpPr/>
          <p:nvPr/>
        </p:nvGrpSpPr>
        <p:grpSpPr>
          <a:xfrm>
            <a:off x="1847057" y="688713"/>
            <a:ext cx="4225640" cy="5602516"/>
            <a:chOff x="1870360" y="667656"/>
            <a:chExt cx="4225640" cy="5602516"/>
          </a:xfrm>
        </p:grpSpPr>
        <p:sp>
          <p:nvSpPr>
            <p:cNvPr id="81" name="Rectangle: Top Corners Rounded 124">
              <a:extLst>
                <a:ext uri="{FF2B5EF4-FFF2-40B4-BE49-F238E27FC236}">
                  <a16:creationId xmlns:a16="http://schemas.microsoft.com/office/drawing/2014/main" xmlns="" id="{C50EBB45-FC99-4E47-AAB6-01913D013A46}"/>
                </a:ext>
              </a:extLst>
            </p:cNvPr>
            <p:cNvSpPr/>
            <p:nvPr/>
          </p:nvSpPr>
          <p:spPr>
            <a:xfrm rot="162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125">
              <a:extLst>
                <a:ext uri="{FF2B5EF4-FFF2-40B4-BE49-F238E27FC236}">
                  <a16:creationId xmlns:a16="http://schemas.microsoft.com/office/drawing/2014/main" xmlns="" id="{FFAEE80B-0F15-4B67-8121-0074B72E5E55}"/>
                </a:ext>
              </a:extLst>
            </p:cNvPr>
            <p:cNvCxnSpPr/>
            <p:nvPr/>
          </p:nvCxnSpPr>
          <p:spPr>
            <a:xfrm>
              <a:off x="5513294" y="667656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137">
            <a:extLst>
              <a:ext uri="{FF2B5EF4-FFF2-40B4-BE49-F238E27FC236}">
                <a16:creationId xmlns:a16="http://schemas.microsoft.com/office/drawing/2014/main" xmlns="" id="{DE3FB0DD-81CC-438E-9061-A8650297B3EE}"/>
              </a:ext>
            </a:extLst>
          </p:cNvPr>
          <p:cNvGrpSpPr/>
          <p:nvPr/>
        </p:nvGrpSpPr>
        <p:grpSpPr>
          <a:xfrm>
            <a:off x="6213528" y="667655"/>
            <a:ext cx="4225640" cy="5610232"/>
            <a:chOff x="6220689" y="659941"/>
            <a:chExt cx="4225640" cy="5610232"/>
          </a:xfrm>
        </p:grpSpPr>
        <p:sp>
          <p:nvSpPr>
            <p:cNvPr id="95" name="Rectangle: Top Corners Rounded 138">
              <a:extLst>
                <a:ext uri="{FF2B5EF4-FFF2-40B4-BE49-F238E27FC236}">
                  <a16:creationId xmlns:a16="http://schemas.microsoft.com/office/drawing/2014/main" xmlns="" id="{F5416C1C-ACD4-445D-B943-AEAA9FDEADBF}"/>
                </a:ext>
              </a:extLst>
            </p:cNvPr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139">
              <a:extLst>
                <a:ext uri="{FF2B5EF4-FFF2-40B4-BE49-F238E27FC236}">
                  <a16:creationId xmlns:a16="http://schemas.microsoft.com/office/drawing/2014/main" xmlns="" id="{E4014E35-3A96-4C90-AB9E-06E4BD8B4D95}"/>
                </a:ext>
              </a:extLst>
            </p:cNvPr>
            <p:cNvCxnSpPr/>
            <p:nvPr/>
          </p:nvCxnSpPr>
          <p:spPr>
            <a:xfrm>
              <a:off x="6849035" y="659941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60" y="1826451"/>
            <a:ext cx="597492" cy="79865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179787" y="701826"/>
            <a:ext cx="269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374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Rangement &amp; archivage</a:t>
            </a:r>
            <a:endParaRPr lang="fr-FR" b="1" dirty="0">
              <a:solidFill>
                <a:srgbClr val="F374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174383" y="1085854"/>
            <a:ext cx="298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divers, organisation et gestion des documents physiques et numériques (scans, mails,…).</a:t>
            </a:r>
          </a:p>
        </p:txBody>
      </p:sp>
      <p:cxnSp>
        <p:nvCxnSpPr>
          <p:cNvPr id="45" name="Connecteur droit 44"/>
          <p:cNvCxnSpPr/>
          <p:nvPr/>
        </p:nvCxnSpPr>
        <p:spPr>
          <a:xfrm>
            <a:off x="8090095" y="2208570"/>
            <a:ext cx="0" cy="1176108"/>
          </a:xfrm>
          <a:prstGeom prst="line">
            <a:avLst/>
          </a:prstGeom>
          <a:ln w="9525" cmpd="sng">
            <a:solidFill>
              <a:srgbClr val="2F8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55" y="971331"/>
            <a:ext cx="959044" cy="959044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739979" y="1027906"/>
            <a:ext cx="25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48F93"/>
                </a:solidFill>
              </a:rPr>
              <a:t>Traitement du courrier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743706" y="1383884"/>
            <a:ext cx="298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Ouverture, traitement, distribution, envois, classement.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4158769" y="2206814"/>
            <a:ext cx="0" cy="1256942"/>
          </a:xfrm>
          <a:prstGeom prst="line">
            <a:avLst/>
          </a:prstGeom>
          <a:ln w="9525" cmpd="sng">
            <a:solidFill>
              <a:srgbClr val="92A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e 74"/>
          <p:cNvGrpSpPr/>
          <p:nvPr/>
        </p:nvGrpSpPr>
        <p:grpSpPr>
          <a:xfrm>
            <a:off x="3722479" y="2488844"/>
            <a:ext cx="1012307" cy="994102"/>
            <a:chOff x="4587809" y="2190585"/>
            <a:chExt cx="1623306" cy="1522264"/>
          </a:xfrm>
        </p:grpSpPr>
        <p:sp>
          <p:nvSpPr>
            <p:cNvPr id="72" name="Forme libre 71"/>
            <p:cNvSpPr/>
            <p:nvPr/>
          </p:nvSpPr>
          <p:spPr>
            <a:xfrm rot="968560">
              <a:off x="4587809" y="2190585"/>
              <a:ext cx="1623306" cy="1522264"/>
            </a:xfrm>
            <a:custGeom>
              <a:avLst/>
              <a:gdLst>
                <a:gd name="connsiteX0" fmla="*/ 618797 w 1237594"/>
                <a:gd name="connsiteY0" fmla="*/ 0 h 1277008"/>
                <a:gd name="connsiteX1" fmla="*/ 649072 w 1237594"/>
                <a:gd name="connsiteY1" fmla="*/ 3149 h 1277008"/>
                <a:gd name="connsiteX2" fmla="*/ 660451 w 1237594"/>
                <a:gd name="connsiteY2" fmla="*/ 63594 h 1277008"/>
                <a:gd name="connsiteX3" fmla="*/ 728414 w 1237594"/>
                <a:gd name="connsiteY3" fmla="*/ 70892 h 1277008"/>
                <a:gd name="connsiteX4" fmla="*/ 734702 w 1237594"/>
                <a:gd name="connsiteY4" fmla="*/ 72971 h 1277008"/>
                <a:gd name="connsiteX5" fmla="*/ 761456 w 1237594"/>
                <a:gd name="connsiteY5" fmla="*/ 18722 h 1277008"/>
                <a:gd name="connsiteX6" fmla="*/ 820155 w 1237594"/>
                <a:gd name="connsiteY6" fmla="*/ 37523 h 1277008"/>
                <a:gd name="connsiteX7" fmla="*/ 814665 w 1237594"/>
                <a:gd name="connsiteY7" fmla="*/ 99412 h 1277008"/>
                <a:gd name="connsiteX8" fmla="*/ 830512 w 1237594"/>
                <a:gd name="connsiteY8" fmla="*/ 104652 h 1277008"/>
                <a:gd name="connsiteX9" fmla="*/ 875599 w 1237594"/>
                <a:gd name="connsiteY9" fmla="*/ 130720 h 1277008"/>
                <a:gd name="connsiteX10" fmla="*/ 918006 w 1237594"/>
                <a:gd name="connsiteY10" fmla="*/ 82854 h 1277008"/>
                <a:gd name="connsiteX11" fmla="*/ 964772 w 1237594"/>
                <a:gd name="connsiteY11" fmla="*/ 109047 h 1277008"/>
                <a:gd name="connsiteX12" fmla="*/ 973275 w 1237594"/>
                <a:gd name="connsiteY12" fmla="*/ 116285 h 1277008"/>
                <a:gd name="connsiteX13" fmla="*/ 948834 w 1237594"/>
                <a:gd name="connsiteY13" fmla="*/ 180861 h 1277008"/>
                <a:gd name="connsiteX14" fmla="*/ 992666 w 1237594"/>
                <a:gd name="connsiteY14" fmla="*/ 219385 h 1277008"/>
                <a:gd name="connsiteX15" fmla="*/ 1049847 w 1237594"/>
                <a:gd name="connsiteY15" fmla="*/ 181475 h 1277008"/>
                <a:gd name="connsiteX16" fmla="*/ 1056353 w 1237594"/>
                <a:gd name="connsiteY16" fmla="*/ 187014 h 1277008"/>
                <a:gd name="connsiteX17" fmla="*/ 1093920 w 1237594"/>
                <a:gd name="connsiteY17" fmla="*/ 233995 h 1277008"/>
                <a:gd name="connsiteX18" fmla="*/ 1051938 w 1237594"/>
                <a:gd name="connsiteY18" fmla="*/ 291484 h 1277008"/>
                <a:gd name="connsiteX19" fmla="*/ 1069817 w 1237594"/>
                <a:gd name="connsiteY19" fmla="*/ 314566 h 1277008"/>
                <a:gd name="connsiteX20" fmla="*/ 1078286 w 1237594"/>
                <a:gd name="connsiteY20" fmla="*/ 331187 h 1277008"/>
                <a:gd name="connsiteX21" fmla="*/ 1145835 w 1237594"/>
                <a:gd name="connsiteY21" fmla="*/ 307976 h 1277008"/>
                <a:gd name="connsiteX22" fmla="*/ 1179315 w 1237594"/>
                <a:gd name="connsiteY22" fmla="*/ 371623 h 1277008"/>
                <a:gd name="connsiteX23" fmla="*/ 1121471 w 1237594"/>
                <a:gd name="connsiteY23" fmla="*/ 418149 h 1277008"/>
                <a:gd name="connsiteX24" fmla="*/ 1132521 w 1237594"/>
                <a:gd name="connsiteY24" fmla="*/ 456069 h 1277008"/>
                <a:gd name="connsiteX25" fmla="*/ 1207046 w 1237594"/>
                <a:gd name="connsiteY25" fmla="*/ 450068 h 1277008"/>
                <a:gd name="connsiteX26" fmla="*/ 1225023 w 1237594"/>
                <a:gd name="connsiteY26" fmla="*/ 509823 h 1277008"/>
                <a:gd name="connsiteX27" fmla="*/ 1226198 w 1237594"/>
                <a:gd name="connsiteY27" fmla="*/ 521858 h 1277008"/>
                <a:gd name="connsiteX28" fmla="*/ 1154699 w 1237594"/>
                <a:gd name="connsiteY28" fmla="*/ 553871 h 1277008"/>
                <a:gd name="connsiteX29" fmla="*/ 1157913 w 1237594"/>
                <a:gd name="connsiteY29" fmla="*/ 587834 h 1277008"/>
                <a:gd name="connsiteX30" fmla="*/ 1233913 w 1237594"/>
                <a:gd name="connsiteY30" fmla="*/ 600824 h 1277008"/>
                <a:gd name="connsiteX31" fmla="*/ 1237594 w 1237594"/>
                <a:gd name="connsiteY31" fmla="*/ 638504 h 1277008"/>
                <a:gd name="connsiteX32" fmla="*/ 1233913 w 1237594"/>
                <a:gd name="connsiteY32" fmla="*/ 676185 h 1277008"/>
                <a:gd name="connsiteX33" fmla="*/ 1157913 w 1237594"/>
                <a:gd name="connsiteY33" fmla="*/ 689175 h 1277008"/>
                <a:gd name="connsiteX34" fmla="*/ 1154699 w 1237594"/>
                <a:gd name="connsiteY34" fmla="*/ 723138 h 1277008"/>
                <a:gd name="connsiteX35" fmla="*/ 1226198 w 1237594"/>
                <a:gd name="connsiteY35" fmla="*/ 755151 h 1277008"/>
                <a:gd name="connsiteX36" fmla="*/ 1225023 w 1237594"/>
                <a:gd name="connsiteY36" fmla="*/ 767185 h 1277008"/>
                <a:gd name="connsiteX37" fmla="*/ 1207045 w 1237594"/>
                <a:gd name="connsiteY37" fmla="*/ 826942 h 1277008"/>
                <a:gd name="connsiteX38" fmla="*/ 1132521 w 1237594"/>
                <a:gd name="connsiteY38" fmla="*/ 820941 h 1277008"/>
                <a:gd name="connsiteX39" fmla="*/ 1121470 w 1237594"/>
                <a:gd name="connsiteY39" fmla="*/ 858860 h 1277008"/>
                <a:gd name="connsiteX40" fmla="*/ 1179314 w 1237594"/>
                <a:gd name="connsiteY40" fmla="*/ 905387 h 1277008"/>
                <a:gd name="connsiteX41" fmla="*/ 1145834 w 1237594"/>
                <a:gd name="connsiteY41" fmla="*/ 969033 h 1277008"/>
                <a:gd name="connsiteX42" fmla="*/ 1078286 w 1237594"/>
                <a:gd name="connsiteY42" fmla="*/ 945823 h 1277008"/>
                <a:gd name="connsiteX43" fmla="*/ 1069817 w 1237594"/>
                <a:gd name="connsiteY43" fmla="*/ 962442 h 1277008"/>
                <a:gd name="connsiteX44" fmla="*/ 1051938 w 1237594"/>
                <a:gd name="connsiteY44" fmla="*/ 985525 h 1277008"/>
                <a:gd name="connsiteX45" fmla="*/ 1093919 w 1237594"/>
                <a:gd name="connsiteY45" fmla="*/ 1043013 h 1277008"/>
                <a:gd name="connsiteX46" fmla="*/ 1056353 w 1237594"/>
                <a:gd name="connsiteY46" fmla="*/ 1089995 h 1277008"/>
                <a:gd name="connsiteX47" fmla="*/ 1049846 w 1237594"/>
                <a:gd name="connsiteY47" fmla="*/ 1095534 h 1277008"/>
                <a:gd name="connsiteX48" fmla="*/ 992666 w 1237594"/>
                <a:gd name="connsiteY48" fmla="*/ 1057624 h 1277008"/>
                <a:gd name="connsiteX49" fmla="*/ 948834 w 1237594"/>
                <a:gd name="connsiteY49" fmla="*/ 1096147 h 1277008"/>
                <a:gd name="connsiteX50" fmla="*/ 973275 w 1237594"/>
                <a:gd name="connsiteY50" fmla="*/ 1160723 h 1277008"/>
                <a:gd name="connsiteX51" fmla="*/ 964772 w 1237594"/>
                <a:gd name="connsiteY51" fmla="*/ 1167962 h 1277008"/>
                <a:gd name="connsiteX52" fmla="*/ 918005 w 1237594"/>
                <a:gd name="connsiteY52" fmla="*/ 1194154 h 1277008"/>
                <a:gd name="connsiteX53" fmla="*/ 875598 w 1237594"/>
                <a:gd name="connsiteY53" fmla="*/ 1146288 h 1277008"/>
                <a:gd name="connsiteX54" fmla="*/ 830512 w 1237594"/>
                <a:gd name="connsiteY54" fmla="*/ 1172356 h 1277008"/>
                <a:gd name="connsiteX55" fmla="*/ 814665 w 1237594"/>
                <a:gd name="connsiteY55" fmla="*/ 1177596 h 1277008"/>
                <a:gd name="connsiteX56" fmla="*/ 820155 w 1237594"/>
                <a:gd name="connsiteY56" fmla="*/ 1239485 h 1277008"/>
                <a:gd name="connsiteX57" fmla="*/ 761456 w 1237594"/>
                <a:gd name="connsiteY57" fmla="*/ 1258287 h 1277008"/>
                <a:gd name="connsiteX58" fmla="*/ 734701 w 1237594"/>
                <a:gd name="connsiteY58" fmla="*/ 1204037 h 1277008"/>
                <a:gd name="connsiteX59" fmla="*/ 728414 w 1237594"/>
                <a:gd name="connsiteY59" fmla="*/ 1206116 h 1277008"/>
                <a:gd name="connsiteX60" fmla="*/ 660451 w 1237594"/>
                <a:gd name="connsiteY60" fmla="*/ 1213414 h 1277008"/>
                <a:gd name="connsiteX61" fmla="*/ 649072 w 1237594"/>
                <a:gd name="connsiteY61" fmla="*/ 1273859 h 1277008"/>
                <a:gd name="connsiteX62" fmla="*/ 618797 w 1237594"/>
                <a:gd name="connsiteY62" fmla="*/ 1277008 h 1277008"/>
                <a:gd name="connsiteX63" fmla="*/ 588525 w 1237594"/>
                <a:gd name="connsiteY63" fmla="*/ 1273859 h 1277008"/>
                <a:gd name="connsiteX64" fmla="*/ 577145 w 1237594"/>
                <a:gd name="connsiteY64" fmla="*/ 1213414 h 1277008"/>
                <a:gd name="connsiteX65" fmla="*/ 509180 w 1237594"/>
                <a:gd name="connsiteY65" fmla="*/ 1206116 h 1277008"/>
                <a:gd name="connsiteX66" fmla="*/ 502894 w 1237594"/>
                <a:gd name="connsiteY66" fmla="*/ 1204038 h 1277008"/>
                <a:gd name="connsiteX67" fmla="*/ 476140 w 1237594"/>
                <a:gd name="connsiteY67" fmla="*/ 1258287 h 1277008"/>
                <a:gd name="connsiteX68" fmla="*/ 417441 w 1237594"/>
                <a:gd name="connsiteY68" fmla="*/ 1239486 h 1277008"/>
                <a:gd name="connsiteX69" fmla="*/ 422930 w 1237594"/>
                <a:gd name="connsiteY69" fmla="*/ 1177597 h 1277008"/>
                <a:gd name="connsiteX70" fmla="*/ 407082 w 1237594"/>
                <a:gd name="connsiteY70" fmla="*/ 1172356 h 1277008"/>
                <a:gd name="connsiteX71" fmla="*/ 361997 w 1237594"/>
                <a:gd name="connsiteY71" fmla="*/ 1146289 h 1277008"/>
                <a:gd name="connsiteX72" fmla="*/ 319590 w 1237594"/>
                <a:gd name="connsiteY72" fmla="*/ 1194155 h 1277008"/>
                <a:gd name="connsiteX73" fmla="*/ 272822 w 1237594"/>
                <a:gd name="connsiteY73" fmla="*/ 1167962 h 1277008"/>
                <a:gd name="connsiteX74" fmla="*/ 264321 w 1237594"/>
                <a:gd name="connsiteY74" fmla="*/ 1160724 h 1277008"/>
                <a:gd name="connsiteX75" fmla="*/ 288761 w 1237594"/>
                <a:gd name="connsiteY75" fmla="*/ 1096148 h 1277008"/>
                <a:gd name="connsiteX76" fmla="*/ 244929 w 1237594"/>
                <a:gd name="connsiteY76" fmla="*/ 1057625 h 1277008"/>
                <a:gd name="connsiteX77" fmla="*/ 187749 w 1237594"/>
                <a:gd name="connsiteY77" fmla="*/ 1095535 h 1277008"/>
                <a:gd name="connsiteX78" fmla="*/ 181242 w 1237594"/>
                <a:gd name="connsiteY78" fmla="*/ 1089995 h 1277008"/>
                <a:gd name="connsiteX79" fmla="*/ 143676 w 1237594"/>
                <a:gd name="connsiteY79" fmla="*/ 1043014 h 1277008"/>
                <a:gd name="connsiteX80" fmla="*/ 185657 w 1237594"/>
                <a:gd name="connsiteY80" fmla="*/ 985526 h 1277008"/>
                <a:gd name="connsiteX81" fmla="*/ 167778 w 1237594"/>
                <a:gd name="connsiteY81" fmla="*/ 962442 h 1277008"/>
                <a:gd name="connsiteX82" fmla="*/ 159309 w 1237594"/>
                <a:gd name="connsiteY82" fmla="*/ 945823 h 1277008"/>
                <a:gd name="connsiteX83" fmla="*/ 91760 w 1237594"/>
                <a:gd name="connsiteY83" fmla="*/ 969034 h 1277008"/>
                <a:gd name="connsiteX84" fmla="*/ 58280 w 1237594"/>
                <a:gd name="connsiteY84" fmla="*/ 905387 h 1277008"/>
                <a:gd name="connsiteX85" fmla="*/ 116124 w 1237594"/>
                <a:gd name="connsiteY85" fmla="*/ 858861 h 1277008"/>
                <a:gd name="connsiteX86" fmla="*/ 105074 w 1237594"/>
                <a:gd name="connsiteY86" fmla="*/ 820941 h 1277008"/>
                <a:gd name="connsiteX87" fmla="*/ 30549 w 1237594"/>
                <a:gd name="connsiteY87" fmla="*/ 826942 h 1277008"/>
                <a:gd name="connsiteX88" fmla="*/ 12572 w 1237594"/>
                <a:gd name="connsiteY88" fmla="*/ 767185 h 1277008"/>
                <a:gd name="connsiteX89" fmla="*/ 11396 w 1237594"/>
                <a:gd name="connsiteY89" fmla="*/ 755152 h 1277008"/>
                <a:gd name="connsiteX90" fmla="*/ 82896 w 1237594"/>
                <a:gd name="connsiteY90" fmla="*/ 723139 h 1277008"/>
                <a:gd name="connsiteX91" fmla="*/ 79682 w 1237594"/>
                <a:gd name="connsiteY91" fmla="*/ 689175 h 1277008"/>
                <a:gd name="connsiteX92" fmla="*/ 3682 w 1237594"/>
                <a:gd name="connsiteY92" fmla="*/ 676185 h 1277008"/>
                <a:gd name="connsiteX93" fmla="*/ 0 w 1237594"/>
                <a:gd name="connsiteY93" fmla="*/ 638504 h 1277008"/>
                <a:gd name="connsiteX94" fmla="*/ 3681 w 1237594"/>
                <a:gd name="connsiteY94" fmla="*/ 600824 h 1277008"/>
                <a:gd name="connsiteX95" fmla="*/ 79682 w 1237594"/>
                <a:gd name="connsiteY95" fmla="*/ 587834 h 1277008"/>
                <a:gd name="connsiteX96" fmla="*/ 82896 w 1237594"/>
                <a:gd name="connsiteY96" fmla="*/ 553871 h 1277008"/>
                <a:gd name="connsiteX97" fmla="*/ 11396 w 1237594"/>
                <a:gd name="connsiteY97" fmla="*/ 521858 h 1277008"/>
                <a:gd name="connsiteX98" fmla="*/ 12572 w 1237594"/>
                <a:gd name="connsiteY98" fmla="*/ 509823 h 1277008"/>
                <a:gd name="connsiteX99" fmla="*/ 30549 w 1237594"/>
                <a:gd name="connsiteY99" fmla="*/ 450068 h 1277008"/>
                <a:gd name="connsiteX100" fmla="*/ 105074 w 1237594"/>
                <a:gd name="connsiteY100" fmla="*/ 456069 h 1277008"/>
                <a:gd name="connsiteX101" fmla="*/ 116124 w 1237594"/>
                <a:gd name="connsiteY101" fmla="*/ 418148 h 1277008"/>
                <a:gd name="connsiteX102" fmla="*/ 58280 w 1237594"/>
                <a:gd name="connsiteY102" fmla="*/ 371622 h 1277008"/>
                <a:gd name="connsiteX103" fmla="*/ 91760 w 1237594"/>
                <a:gd name="connsiteY103" fmla="*/ 307975 h 1277008"/>
                <a:gd name="connsiteX104" fmla="*/ 159309 w 1237594"/>
                <a:gd name="connsiteY104" fmla="*/ 331186 h 1277008"/>
                <a:gd name="connsiteX105" fmla="*/ 167778 w 1237594"/>
                <a:gd name="connsiteY105" fmla="*/ 314566 h 1277008"/>
                <a:gd name="connsiteX106" fmla="*/ 185657 w 1237594"/>
                <a:gd name="connsiteY106" fmla="*/ 291483 h 1277008"/>
                <a:gd name="connsiteX107" fmla="*/ 143676 w 1237594"/>
                <a:gd name="connsiteY107" fmla="*/ 233994 h 1277008"/>
                <a:gd name="connsiteX108" fmla="*/ 181242 w 1237594"/>
                <a:gd name="connsiteY108" fmla="*/ 187014 h 1277008"/>
                <a:gd name="connsiteX109" fmla="*/ 187749 w 1237594"/>
                <a:gd name="connsiteY109" fmla="*/ 181474 h 1277008"/>
                <a:gd name="connsiteX110" fmla="*/ 244929 w 1237594"/>
                <a:gd name="connsiteY110" fmla="*/ 219384 h 1277008"/>
                <a:gd name="connsiteX111" fmla="*/ 288761 w 1237594"/>
                <a:gd name="connsiteY111" fmla="*/ 180861 h 1277008"/>
                <a:gd name="connsiteX112" fmla="*/ 264320 w 1237594"/>
                <a:gd name="connsiteY112" fmla="*/ 116284 h 1277008"/>
                <a:gd name="connsiteX113" fmla="*/ 272822 w 1237594"/>
                <a:gd name="connsiteY113" fmla="*/ 109047 h 1277008"/>
                <a:gd name="connsiteX114" fmla="*/ 319590 w 1237594"/>
                <a:gd name="connsiteY114" fmla="*/ 82854 h 1277008"/>
                <a:gd name="connsiteX115" fmla="*/ 361997 w 1237594"/>
                <a:gd name="connsiteY115" fmla="*/ 130720 h 1277008"/>
                <a:gd name="connsiteX116" fmla="*/ 407082 w 1237594"/>
                <a:gd name="connsiteY116" fmla="*/ 104652 h 1277008"/>
                <a:gd name="connsiteX117" fmla="*/ 422930 w 1237594"/>
                <a:gd name="connsiteY117" fmla="*/ 99412 h 1277008"/>
                <a:gd name="connsiteX118" fmla="*/ 417441 w 1237594"/>
                <a:gd name="connsiteY118" fmla="*/ 37523 h 1277008"/>
                <a:gd name="connsiteX119" fmla="*/ 476140 w 1237594"/>
                <a:gd name="connsiteY119" fmla="*/ 18721 h 1277008"/>
                <a:gd name="connsiteX120" fmla="*/ 502894 w 1237594"/>
                <a:gd name="connsiteY120" fmla="*/ 72971 h 1277008"/>
                <a:gd name="connsiteX121" fmla="*/ 509180 w 1237594"/>
                <a:gd name="connsiteY121" fmla="*/ 70892 h 1277008"/>
                <a:gd name="connsiteX122" fmla="*/ 577145 w 1237594"/>
                <a:gd name="connsiteY122" fmla="*/ 63594 h 1277008"/>
                <a:gd name="connsiteX123" fmla="*/ 588525 w 1237594"/>
                <a:gd name="connsiteY123" fmla="*/ 3149 h 12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37594" h="1277008">
                  <a:moveTo>
                    <a:pt x="618797" y="0"/>
                  </a:moveTo>
                  <a:lnTo>
                    <a:pt x="649072" y="3149"/>
                  </a:lnTo>
                  <a:lnTo>
                    <a:pt x="660451" y="63594"/>
                  </a:lnTo>
                  <a:lnTo>
                    <a:pt x="728414" y="70892"/>
                  </a:lnTo>
                  <a:lnTo>
                    <a:pt x="734702" y="72971"/>
                  </a:lnTo>
                  <a:lnTo>
                    <a:pt x="761456" y="18722"/>
                  </a:lnTo>
                  <a:lnTo>
                    <a:pt x="820155" y="37523"/>
                  </a:lnTo>
                  <a:lnTo>
                    <a:pt x="814665" y="99412"/>
                  </a:lnTo>
                  <a:lnTo>
                    <a:pt x="830512" y="104652"/>
                  </a:lnTo>
                  <a:lnTo>
                    <a:pt x="875599" y="130720"/>
                  </a:lnTo>
                  <a:lnTo>
                    <a:pt x="918006" y="82854"/>
                  </a:lnTo>
                  <a:lnTo>
                    <a:pt x="964772" y="109047"/>
                  </a:lnTo>
                  <a:lnTo>
                    <a:pt x="973275" y="116285"/>
                  </a:lnTo>
                  <a:lnTo>
                    <a:pt x="948834" y="180861"/>
                  </a:lnTo>
                  <a:lnTo>
                    <a:pt x="992666" y="219385"/>
                  </a:lnTo>
                  <a:lnTo>
                    <a:pt x="1049847" y="181475"/>
                  </a:lnTo>
                  <a:lnTo>
                    <a:pt x="1056353" y="187014"/>
                  </a:lnTo>
                  <a:lnTo>
                    <a:pt x="1093920" y="233995"/>
                  </a:lnTo>
                  <a:lnTo>
                    <a:pt x="1051938" y="291484"/>
                  </a:lnTo>
                  <a:lnTo>
                    <a:pt x="1069817" y="314566"/>
                  </a:lnTo>
                  <a:lnTo>
                    <a:pt x="1078286" y="331187"/>
                  </a:lnTo>
                  <a:lnTo>
                    <a:pt x="1145835" y="307976"/>
                  </a:lnTo>
                  <a:lnTo>
                    <a:pt x="1179315" y="371623"/>
                  </a:lnTo>
                  <a:lnTo>
                    <a:pt x="1121471" y="418149"/>
                  </a:lnTo>
                  <a:lnTo>
                    <a:pt x="1132521" y="456069"/>
                  </a:lnTo>
                  <a:lnTo>
                    <a:pt x="1207046" y="450068"/>
                  </a:lnTo>
                  <a:lnTo>
                    <a:pt x="1225023" y="509823"/>
                  </a:lnTo>
                  <a:lnTo>
                    <a:pt x="1226198" y="521858"/>
                  </a:lnTo>
                  <a:lnTo>
                    <a:pt x="1154699" y="553871"/>
                  </a:lnTo>
                  <a:lnTo>
                    <a:pt x="1157913" y="587834"/>
                  </a:lnTo>
                  <a:lnTo>
                    <a:pt x="1233913" y="600824"/>
                  </a:lnTo>
                  <a:lnTo>
                    <a:pt x="1237594" y="638504"/>
                  </a:lnTo>
                  <a:lnTo>
                    <a:pt x="1233913" y="676185"/>
                  </a:lnTo>
                  <a:lnTo>
                    <a:pt x="1157913" y="689175"/>
                  </a:lnTo>
                  <a:lnTo>
                    <a:pt x="1154699" y="723138"/>
                  </a:lnTo>
                  <a:lnTo>
                    <a:pt x="1226198" y="755151"/>
                  </a:lnTo>
                  <a:lnTo>
                    <a:pt x="1225023" y="767185"/>
                  </a:lnTo>
                  <a:lnTo>
                    <a:pt x="1207045" y="826942"/>
                  </a:lnTo>
                  <a:lnTo>
                    <a:pt x="1132521" y="820941"/>
                  </a:lnTo>
                  <a:lnTo>
                    <a:pt x="1121470" y="858860"/>
                  </a:lnTo>
                  <a:lnTo>
                    <a:pt x="1179314" y="905387"/>
                  </a:lnTo>
                  <a:lnTo>
                    <a:pt x="1145834" y="969033"/>
                  </a:lnTo>
                  <a:lnTo>
                    <a:pt x="1078286" y="945823"/>
                  </a:lnTo>
                  <a:lnTo>
                    <a:pt x="1069817" y="962442"/>
                  </a:lnTo>
                  <a:lnTo>
                    <a:pt x="1051938" y="985525"/>
                  </a:lnTo>
                  <a:lnTo>
                    <a:pt x="1093919" y="1043013"/>
                  </a:lnTo>
                  <a:lnTo>
                    <a:pt x="1056353" y="1089995"/>
                  </a:lnTo>
                  <a:lnTo>
                    <a:pt x="1049846" y="1095534"/>
                  </a:lnTo>
                  <a:lnTo>
                    <a:pt x="992666" y="1057624"/>
                  </a:lnTo>
                  <a:lnTo>
                    <a:pt x="948834" y="1096147"/>
                  </a:lnTo>
                  <a:lnTo>
                    <a:pt x="973275" y="1160723"/>
                  </a:lnTo>
                  <a:lnTo>
                    <a:pt x="964772" y="1167962"/>
                  </a:lnTo>
                  <a:lnTo>
                    <a:pt x="918005" y="1194154"/>
                  </a:lnTo>
                  <a:lnTo>
                    <a:pt x="875598" y="1146288"/>
                  </a:lnTo>
                  <a:lnTo>
                    <a:pt x="830512" y="1172356"/>
                  </a:lnTo>
                  <a:lnTo>
                    <a:pt x="814665" y="1177596"/>
                  </a:lnTo>
                  <a:lnTo>
                    <a:pt x="820155" y="1239485"/>
                  </a:lnTo>
                  <a:lnTo>
                    <a:pt x="761456" y="1258287"/>
                  </a:lnTo>
                  <a:lnTo>
                    <a:pt x="734701" y="1204037"/>
                  </a:lnTo>
                  <a:lnTo>
                    <a:pt x="728414" y="1206116"/>
                  </a:lnTo>
                  <a:lnTo>
                    <a:pt x="660451" y="1213414"/>
                  </a:lnTo>
                  <a:lnTo>
                    <a:pt x="649072" y="1273859"/>
                  </a:lnTo>
                  <a:lnTo>
                    <a:pt x="618797" y="1277008"/>
                  </a:lnTo>
                  <a:lnTo>
                    <a:pt x="588525" y="1273859"/>
                  </a:lnTo>
                  <a:lnTo>
                    <a:pt x="577145" y="1213414"/>
                  </a:lnTo>
                  <a:lnTo>
                    <a:pt x="509180" y="1206116"/>
                  </a:lnTo>
                  <a:lnTo>
                    <a:pt x="502894" y="1204038"/>
                  </a:lnTo>
                  <a:lnTo>
                    <a:pt x="476140" y="1258287"/>
                  </a:lnTo>
                  <a:lnTo>
                    <a:pt x="417441" y="1239486"/>
                  </a:lnTo>
                  <a:lnTo>
                    <a:pt x="422930" y="1177597"/>
                  </a:lnTo>
                  <a:lnTo>
                    <a:pt x="407082" y="1172356"/>
                  </a:lnTo>
                  <a:lnTo>
                    <a:pt x="361997" y="1146289"/>
                  </a:lnTo>
                  <a:lnTo>
                    <a:pt x="319590" y="1194155"/>
                  </a:lnTo>
                  <a:lnTo>
                    <a:pt x="272822" y="1167962"/>
                  </a:lnTo>
                  <a:lnTo>
                    <a:pt x="264321" y="1160724"/>
                  </a:lnTo>
                  <a:lnTo>
                    <a:pt x="288761" y="1096148"/>
                  </a:lnTo>
                  <a:lnTo>
                    <a:pt x="244929" y="1057625"/>
                  </a:lnTo>
                  <a:lnTo>
                    <a:pt x="187749" y="1095535"/>
                  </a:lnTo>
                  <a:lnTo>
                    <a:pt x="181242" y="1089995"/>
                  </a:lnTo>
                  <a:lnTo>
                    <a:pt x="143676" y="1043014"/>
                  </a:lnTo>
                  <a:lnTo>
                    <a:pt x="185657" y="985526"/>
                  </a:lnTo>
                  <a:lnTo>
                    <a:pt x="167778" y="962442"/>
                  </a:lnTo>
                  <a:lnTo>
                    <a:pt x="159309" y="945823"/>
                  </a:lnTo>
                  <a:lnTo>
                    <a:pt x="91760" y="969034"/>
                  </a:lnTo>
                  <a:lnTo>
                    <a:pt x="58280" y="905387"/>
                  </a:lnTo>
                  <a:lnTo>
                    <a:pt x="116124" y="858861"/>
                  </a:lnTo>
                  <a:lnTo>
                    <a:pt x="105074" y="820941"/>
                  </a:lnTo>
                  <a:lnTo>
                    <a:pt x="30549" y="826942"/>
                  </a:lnTo>
                  <a:lnTo>
                    <a:pt x="12572" y="767185"/>
                  </a:lnTo>
                  <a:lnTo>
                    <a:pt x="11396" y="755152"/>
                  </a:lnTo>
                  <a:lnTo>
                    <a:pt x="82896" y="723139"/>
                  </a:lnTo>
                  <a:lnTo>
                    <a:pt x="79682" y="689175"/>
                  </a:lnTo>
                  <a:lnTo>
                    <a:pt x="3682" y="676185"/>
                  </a:lnTo>
                  <a:lnTo>
                    <a:pt x="0" y="638504"/>
                  </a:lnTo>
                  <a:lnTo>
                    <a:pt x="3681" y="600824"/>
                  </a:lnTo>
                  <a:lnTo>
                    <a:pt x="79682" y="587834"/>
                  </a:lnTo>
                  <a:lnTo>
                    <a:pt x="82896" y="553871"/>
                  </a:lnTo>
                  <a:lnTo>
                    <a:pt x="11396" y="521858"/>
                  </a:lnTo>
                  <a:lnTo>
                    <a:pt x="12572" y="509823"/>
                  </a:lnTo>
                  <a:lnTo>
                    <a:pt x="30549" y="450068"/>
                  </a:lnTo>
                  <a:lnTo>
                    <a:pt x="105074" y="456069"/>
                  </a:lnTo>
                  <a:lnTo>
                    <a:pt x="116124" y="418148"/>
                  </a:lnTo>
                  <a:lnTo>
                    <a:pt x="58280" y="371622"/>
                  </a:lnTo>
                  <a:lnTo>
                    <a:pt x="91760" y="307975"/>
                  </a:lnTo>
                  <a:lnTo>
                    <a:pt x="159309" y="331186"/>
                  </a:lnTo>
                  <a:lnTo>
                    <a:pt x="167778" y="314566"/>
                  </a:lnTo>
                  <a:lnTo>
                    <a:pt x="185657" y="291483"/>
                  </a:lnTo>
                  <a:lnTo>
                    <a:pt x="143676" y="233994"/>
                  </a:lnTo>
                  <a:lnTo>
                    <a:pt x="181242" y="187014"/>
                  </a:lnTo>
                  <a:lnTo>
                    <a:pt x="187749" y="181474"/>
                  </a:lnTo>
                  <a:lnTo>
                    <a:pt x="244929" y="219384"/>
                  </a:lnTo>
                  <a:lnTo>
                    <a:pt x="288761" y="180861"/>
                  </a:lnTo>
                  <a:lnTo>
                    <a:pt x="264320" y="116284"/>
                  </a:lnTo>
                  <a:lnTo>
                    <a:pt x="272822" y="109047"/>
                  </a:lnTo>
                  <a:lnTo>
                    <a:pt x="319590" y="82854"/>
                  </a:lnTo>
                  <a:lnTo>
                    <a:pt x="361997" y="130720"/>
                  </a:lnTo>
                  <a:lnTo>
                    <a:pt x="407082" y="104652"/>
                  </a:lnTo>
                  <a:lnTo>
                    <a:pt x="422930" y="99412"/>
                  </a:lnTo>
                  <a:lnTo>
                    <a:pt x="417441" y="37523"/>
                  </a:lnTo>
                  <a:lnTo>
                    <a:pt x="476140" y="18721"/>
                  </a:lnTo>
                  <a:lnTo>
                    <a:pt x="502894" y="72971"/>
                  </a:lnTo>
                  <a:lnTo>
                    <a:pt x="509180" y="70892"/>
                  </a:lnTo>
                  <a:lnTo>
                    <a:pt x="577145" y="63594"/>
                  </a:lnTo>
                  <a:lnTo>
                    <a:pt x="588525" y="3149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359297"/>
                </a:gs>
                <a:gs pos="81000">
                  <a:srgbClr val="225D60"/>
                </a:gs>
                <a:gs pos="73000">
                  <a:srgbClr val="225D60"/>
                </a:gs>
                <a:gs pos="100000">
                  <a:schemeClr val="tx1"/>
                </a:gs>
              </a:gsLst>
              <a:lin ang="81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Bouée 72"/>
            <p:cNvSpPr/>
            <p:nvPr/>
          </p:nvSpPr>
          <p:spPr>
            <a:xfrm rot="968560">
              <a:off x="4765411" y="2352776"/>
              <a:ext cx="1268100" cy="1197881"/>
            </a:xfrm>
            <a:prstGeom prst="donut">
              <a:avLst>
                <a:gd name="adj" fmla="val 4923"/>
              </a:avLst>
            </a:prstGeom>
            <a:gradFill flip="none" rotWithShape="1">
              <a:gsLst>
                <a:gs pos="20000">
                  <a:srgbClr val="92D0DE"/>
                </a:gs>
                <a:gs pos="78000">
                  <a:srgbClr val="226164"/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 rot="968560">
              <a:off x="4833295" y="2408683"/>
              <a:ext cx="1130670" cy="1078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58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99" y="5597008"/>
            <a:ext cx="618747" cy="618747"/>
          </a:xfrm>
          <a:prstGeom prst="rect">
            <a:avLst/>
          </a:prstGeom>
        </p:spPr>
      </p:pic>
      <p:cxnSp>
        <p:nvCxnSpPr>
          <p:cNvPr id="47" name="Connecteur droit 46"/>
          <p:cNvCxnSpPr/>
          <p:nvPr/>
        </p:nvCxnSpPr>
        <p:spPr>
          <a:xfrm>
            <a:off x="3510500" y="3864997"/>
            <a:ext cx="0" cy="1176108"/>
          </a:xfrm>
          <a:prstGeom prst="line">
            <a:avLst/>
          </a:prstGeom>
          <a:ln w="9525" cmpd="sng">
            <a:solidFill>
              <a:srgbClr val="92A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034842" y="5189902"/>
            <a:ext cx="352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5863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Accueil physique &amp; téléphonique</a:t>
            </a:r>
            <a:endParaRPr lang="fr-FR" b="1" dirty="0">
              <a:solidFill>
                <a:srgbClr val="5863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658219" y="5592539"/>
            <a:ext cx="298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Aisance naturelle, utilisation de plusieurs standards.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97" y="4740692"/>
            <a:ext cx="898420" cy="89842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6842594" y="4752719"/>
            <a:ext cx="269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D59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fr-FR" b="1" dirty="0">
              <a:solidFill>
                <a:srgbClr val="D59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866943" y="5124434"/>
            <a:ext cx="2980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 et transmission des informations, gestion de planning,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RDV, esprit d’équipe, notes de frais, fournitures de bureau.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8981584" y="3938704"/>
            <a:ext cx="1029" cy="951728"/>
          </a:xfrm>
          <a:prstGeom prst="line">
            <a:avLst/>
          </a:prstGeom>
          <a:ln w="9525" cmpd="sng">
            <a:solidFill>
              <a:srgbClr val="92A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968560">
            <a:off x="2991117" y="3261741"/>
            <a:ext cx="1220827" cy="1198805"/>
            <a:chOff x="5238091" y="2388473"/>
            <a:chExt cx="1237594" cy="1277008"/>
          </a:xfrm>
        </p:grpSpPr>
        <p:sp>
          <p:nvSpPr>
            <p:cNvPr id="6" name="Forme libre 5"/>
            <p:cNvSpPr/>
            <p:nvPr/>
          </p:nvSpPr>
          <p:spPr>
            <a:xfrm>
              <a:off x="5238091" y="2388473"/>
              <a:ext cx="1237594" cy="1277008"/>
            </a:xfrm>
            <a:custGeom>
              <a:avLst/>
              <a:gdLst>
                <a:gd name="connsiteX0" fmla="*/ 618797 w 1237594"/>
                <a:gd name="connsiteY0" fmla="*/ 0 h 1277008"/>
                <a:gd name="connsiteX1" fmla="*/ 649072 w 1237594"/>
                <a:gd name="connsiteY1" fmla="*/ 3149 h 1277008"/>
                <a:gd name="connsiteX2" fmla="*/ 660451 w 1237594"/>
                <a:gd name="connsiteY2" fmla="*/ 63594 h 1277008"/>
                <a:gd name="connsiteX3" fmla="*/ 728414 w 1237594"/>
                <a:gd name="connsiteY3" fmla="*/ 70892 h 1277008"/>
                <a:gd name="connsiteX4" fmla="*/ 734702 w 1237594"/>
                <a:gd name="connsiteY4" fmla="*/ 72971 h 1277008"/>
                <a:gd name="connsiteX5" fmla="*/ 761456 w 1237594"/>
                <a:gd name="connsiteY5" fmla="*/ 18722 h 1277008"/>
                <a:gd name="connsiteX6" fmla="*/ 820155 w 1237594"/>
                <a:gd name="connsiteY6" fmla="*/ 37523 h 1277008"/>
                <a:gd name="connsiteX7" fmla="*/ 814665 w 1237594"/>
                <a:gd name="connsiteY7" fmla="*/ 99412 h 1277008"/>
                <a:gd name="connsiteX8" fmla="*/ 830512 w 1237594"/>
                <a:gd name="connsiteY8" fmla="*/ 104652 h 1277008"/>
                <a:gd name="connsiteX9" fmla="*/ 875599 w 1237594"/>
                <a:gd name="connsiteY9" fmla="*/ 130720 h 1277008"/>
                <a:gd name="connsiteX10" fmla="*/ 918006 w 1237594"/>
                <a:gd name="connsiteY10" fmla="*/ 82854 h 1277008"/>
                <a:gd name="connsiteX11" fmla="*/ 964772 w 1237594"/>
                <a:gd name="connsiteY11" fmla="*/ 109047 h 1277008"/>
                <a:gd name="connsiteX12" fmla="*/ 973275 w 1237594"/>
                <a:gd name="connsiteY12" fmla="*/ 116285 h 1277008"/>
                <a:gd name="connsiteX13" fmla="*/ 948834 w 1237594"/>
                <a:gd name="connsiteY13" fmla="*/ 180861 h 1277008"/>
                <a:gd name="connsiteX14" fmla="*/ 992666 w 1237594"/>
                <a:gd name="connsiteY14" fmla="*/ 219385 h 1277008"/>
                <a:gd name="connsiteX15" fmla="*/ 1049847 w 1237594"/>
                <a:gd name="connsiteY15" fmla="*/ 181475 h 1277008"/>
                <a:gd name="connsiteX16" fmla="*/ 1056353 w 1237594"/>
                <a:gd name="connsiteY16" fmla="*/ 187014 h 1277008"/>
                <a:gd name="connsiteX17" fmla="*/ 1093920 w 1237594"/>
                <a:gd name="connsiteY17" fmla="*/ 233995 h 1277008"/>
                <a:gd name="connsiteX18" fmla="*/ 1051938 w 1237594"/>
                <a:gd name="connsiteY18" fmla="*/ 291484 h 1277008"/>
                <a:gd name="connsiteX19" fmla="*/ 1069817 w 1237594"/>
                <a:gd name="connsiteY19" fmla="*/ 314566 h 1277008"/>
                <a:gd name="connsiteX20" fmla="*/ 1078286 w 1237594"/>
                <a:gd name="connsiteY20" fmla="*/ 331187 h 1277008"/>
                <a:gd name="connsiteX21" fmla="*/ 1145835 w 1237594"/>
                <a:gd name="connsiteY21" fmla="*/ 307976 h 1277008"/>
                <a:gd name="connsiteX22" fmla="*/ 1179315 w 1237594"/>
                <a:gd name="connsiteY22" fmla="*/ 371623 h 1277008"/>
                <a:gd name="connsiteX23" fmla="*/ 1121471 w 1237594"/>
                <a:gd name="connsiteY23" fmla="*/ 418149 h 1277008"/>
                <a:gd name="connsiteX24" fmla="*/ 1132521 w 1237594"/>
                <a:gd name="connsiteY24" fmla="*/ 456069 h 1277008"/>
                <a:gd name="connsiteX25" fmla="*/ 1207046 w 1237594"/>
                <a:gd name="connsiteY25" fmla="*/ 450068 h 1277008"/>
                <a:gd name="connsiteX26" fmla="*/ 1225023 w 1237594"/>
                <a:gd name="connsiteY26" fmla="*/ 509823 h 1277008"/>
                <a:gd name="connsiteX27" fmla="*/ 1226198 w 1237594"/>
                <a:gd name="connsiteY27" fmla="*/ 521858 h 1277008"/>
                <a:gd name="connsiteX28" fmla="*/ 1154699 w 1237594"/>
                <a:gd name="connsiteY28" fmla="*/ 553871 h 1277008"/>
                <a:gd name="connsiteX29" fmla="*/ 1157913 w 1237594"/>
                <a:gd name="connsiteY29" fmla="*/ 587834 h 1277008"/>
                <a:gd name="connsiteX30" fmla="*/ 1233913 w 1237594"/>
                <a:gd name="connsiteY30" fmla="*/ 600824 h 1277008"/>
                <a:gd name="connsiteX31" fmla="*/ 1237594 w 1237594"/>
                <a:gd name="connsiteY31" fmla="*/ 638504 h 1277008"/>
                <a:gd name="connsiteX32" fmla="*/ 1233913 w 1237594"/>
                <a:gd name="connsiteY32" fmla="*/ 676185 h 1277008"/>
                <a:gd name="connsiteX33" fmla="*/ 1157913 w 1237594"/>
                <a:gd name="connsiteY33" fmla="*/ 689175 h 1277008"/>
                <a:gd name="connsiteX34" fmla="*/ 1154699 w 1237594"/>
                <a:gd name="connsiteY34" fmla="*/ 723138 h 1277008"/>
                <a:gd name="connsiteX35" fmla="*/ 1226198 w 1237594"/>
                <a:gd name="connsiteY35" fmla="*/ 755151 h 1277008"/>
                <a:gd name="connsiteX36" fmla="*/ 1225023 w 1237594"/>
                <a:gd name="connsiteY36" fmla="*/ 767185 h 1277008"/>
                <a:gd name="connsiteX37" fmla="*/ 1207045 w 1237594"/>
                <a:gd name="connsiteY37" fmla="*/ 826942 h 1277008"/>
                <a:gd name="connsiteX38" fmla="*/ 1132521 w 1237594"/>
                <a:gd name="connsiteY38" fmla="*/ 820941 h 1277008"/>
                <a:gd name="connsiteX39" fmla="*/ 1121470 w 1237594"/>
                <a:gd name="connsiteY39" fmla="*/ 858860 h 1277008"/>
                <a:gd name="connsiteX40" fmla="*/ 1179314 w 1237594"/>
                <a:gd name="connsiteY40" fmla="*/ 905387 h 1277008"/>
                <a:gd name="connsiteX41" fmla="*/ 1145834 w 1237594"/>
                <a:gd name="connsiteY41" fmla="*/ 969033 h 1277008"/>
                <a:gd name="connsiteX42" fmla="*/ 1078286 w 1237594"/>
                <a:gd name="connsiteY42" fmla="*/ 945823 h 1277008"/>
                <a:gd name="connsiteX43" fmla="*/ 1069817 w 1237594"/>
                <a:gd name="connsiteY43" fmla="*/ 962442 h 1277008"/>
                <a:gd name="connsiteX44" fmla="*/ 1051938 w 1237594"/>
                <a:gd name="connsiteY44" fmla="*/ 985525 h 1277008"/>
                <a:gd name="connsiteX45" fmla="*/ 1093919 w 1237594"/>
                <a:gd name="connsiteY45" fmla="*/ 1043013 h 1277008"/>
                <a:gd name="connsiteX46" fmla="*/ 1056353 w 1237594"/>
                <a:gd name="connsiteY46" fmla="*/ 1089995 h 1277008"/>
                <a:gd name="connsiteX47" fmla="*/ 1049846 w 1237594"/>
                <a:gd name="connsiteY47" fmla="*/ 1095534 h 1277008"/>
                <a:gd name="connsiteX48" fmla="*/ 992666 w 1237594"/>
                <a:gd name="connsiteY48" fmla="*/ 1057624 h 1277008"/>
                <a:gd name="connsiteX49" fmla="*/ 948834 w 1237594"/>
                <a:gd name="connsiteY49" fmla="*/ 1096147 h 1277008"/>
                <a:gd name="connsiteX50" fmla="*/ 973275 w 1237594"/>
                <a:gd name="connsiteY50" fmla="*/ 1160723 h 1277008"/>
                <a:gd name="connsiteX51" fmla="*/ 964772 w 1237594"/>
                <a:gd name="connsiteY51" fmla="*/ 1167962 h 1277008"/>
                <a:gd name="connsiteX52" fmla="*/ 918005 w 1237594"/>
                <a:gd name="connsiteY52" fmla="*/ 1194154 h 1277008"/>
                <a:gd name="connsiteX53" fmla="*/ 875598 w 1237594"/>
                <a:gd name="connsiteY53" fmla="*/ 1146288 h 1277008"/>
                <a:gd name="connsiteX54" fmla="*/ 830512 w 1237594"/>
                <a:gd name="connsiteY54" fmla="*/ 1172356 h 1277008"/>
                <a:gd name="connsiteX55" fmla="*/ 814665 w 1237594"/>
                <a:gd name="connsiteY55" fmla="*/ 1177596 h 1277008"/>
                <a:gd name="connsiteX56" fmla="*/ 820155 w 1237594"/>
                <a:gd name="connsiteY56" fmla="*/ 1239485 h 1277008"/>
                <a:gd name="connsiteX57" fmla="*/ 761456 w 1237594"/>
                <a:gd name="connsiteY57" fmla="*/ 1258287 h 1277008"/>
                <a:gd name="connsiteX58" fmla="*/ 734701 w 1237594"/>
                <a:gd name="connsiteY58" fmla="*/ 1204037 h 1277008"/>
                <a:gd name="connsiteX59" fmla="*/ 728414 w 1237594"/>
                <a:gd name="connsiteY59" fmla="*/ 1206116 h 1277008"/>
                <a:gd name="connsiteX60" fmla="*/ 660451 w 1237594"/>
                <a:gd name="connsiteY60" fmla="*/ 1213414 h 1277008"/>
                <a:gd name="connsiteX61" fmla="*/ 649072 w 1237594"/>
                <a:gd name="connsiteY61" fmla="*/ 1273859 h 1277008"/>
                <a:gd name="connsiteX62" fmla="*/ 618797 w 1237594"/>
                <a:gd name="connsiteY62" fmla="*/ 1277008 h 1277008"/>
                <a:gd name="connsiteX63" fmla="*/ 588525 w 1237594"/>
                <a:gd name="connsiteY63" fmla="*/ 1273859 h 1277008"/>
                <a:gd name="connsiteX64" fmla="*/ 577145 w 1237594"/>
                <a:gd name="connsiteY64" fmla="*/ 1213414 h 1277008"/>
                <a:gd name="connsiteX65" fmla="*/ 509180 w 1237594"/>
                <a:gd name="connsiteY65" fmla="*/ 1206116 h 1277008"/>
                <a:gd name="connsiteX66" fmla="*/ 502894 w 1237594"/>
                <a:gd name="connsiteY66" fmla="*/ 1204038 h 1277008"/>
                <a:gd name="connsiteX67" fmla="*/ 476140 w 1237594"/>
                <a:gd name="connsiteY67" fmla="*/ 1258287 h 1277008"/>
                <a:gd name="connsiteX68" fmla="*/ 417441 w 1237594"/>
                <a:gd name="connsiteY68" fmla="*/ 1239486 h 1277008"/>
                <a:gd name="connsiteX69" fmla="*/ 422930 w 1237594"/>
                <a:gd name="connsiteY69" fmla="*/ 1177597 h 1277008"/>
                <a:gd name="connsiteX70" fmla="*/ 407082 w 1237594"/>
                <a:gd name="connsiteY70" fmla="*/ 1172356 h 1277008"/>
                <a:gd name="connsiteX71" fmla="*/ 361997 w 1237594"/>
                <a:gd name="connsiteY71" fmla="*/ 1146289 h 1277008"/>
                <a:gd name="connsiteX72" fmla="*/ 319590 w 1237594"/>
                <a:gd name="connsiteY72" fmla="*/ 1194155 h 1277008"/>
                <a:gd name="connsiteX73" fmla="*/ 272822 w 1237594"/>
                <a:gd name="connsiteY73" fmla="*/ 1167962 h 1277008"/>
                <a:gd name="connsiteX74" fmla="*/ 264321 w 1237594"/>
                <a:gd name="connsiteY74" fmla="*/ 1160724 h 1277008"/>
                <a:gd name="connsiteX75" fmla="*/ 288761 w 1237594"/>
                <a:gd name="connsiteY75" fmla="*/ 1096148 h 1277008"/>
                <a:gd name="connsiteX76" fmla="*/ 244929 w 1237594"/>
                <a:gd name="connsiteY76" fmla="*/ 1057625 h 1277008"/>
                <a:gd name="connsiteX77" fmla="*/ 187749 w 1237594"/>
                <a:gd name="connsiteY77" fmla="*/ 1095535 h 1277008"/>
                <a:gd name="connsiteX78" fmla="*/ 181242 w 1237594"/>
                <a:gd name="connsiteY78" fmla="*/ 1089995 h 1277008"/>
                <a:gd name="connsiteX79" fmla="*/ 143676 w 1237594"/>
                <a:gd name="connsiteY79" fmla="*/ 1043014 h 1277008"/>
                <a:gd name="connsiteX80" fmla="*/ 185657 w 1237594"/>
                <a:gd name="connsiteY80" fmla="*/ 985526 h 1277008"/>
                <a:gd name="connsiteX81" fmla="*/ 167778 w 1237594"/>
                <a:gd name="connsiteY81" fmla="*/ 962442 h 1277008"/>
                <a:gd name="connsiteX82" fmla="*/ 159309 w 1237594"/>
                <a:gd name="connsiteY82" fmla="*/ 945823 h 1277008"/>
                <a:gd name="connsiteX83" fmla="*/ 91760 w 1237594"/>
                <a:gd name="connsiteY83" fmla="*/ 969034 h 1277008"/>
                <a:gd name="connsiteX84" fmla="*/ 58280 w 1237594"/>
                <a:gd name="connsiteY84" fmla="*/ 905387 h 1277008"/>
                <a:gd name="connsiteX85" fmla="*/ 116124 w 1237594"/>
                <a:gd name="connsiteY85" fmla="*/ 858861 h 1277008"/>
                <a:gd name="connsiteX86" fmla="*/ 105074 w 1237594"/>
                <a:gd name="connsiteY86" fmla="*/ 820941 h 1277008"/>
                <a:gd name="connsiteX87" fmla="*/ 30549 w 1237594"/>
                <a:gd name="connsiteY87" fmla="*/ 826942 h 1277008"/>
                <a:gd name="connsiteX88" fmla="*/ 12572 w 1237594"/>
                <a:gd name="connsiteY88" fmla="*/ 767185 h 1277008"/>
                <a:gd name="connsiteX89" fmla="*/ 11396 w 1237594"/>
                <a:gd name="connsiteY89" fmla="*/ 755152 h 1277008"/>
                <a:gd name="connsiteX90" fmla="*/ 82896 w 1237594"/>
                <a:gd name="connsiteY90" fmla="*/ 723139 h 1277008"/>
                <a:gd name="connsiteX91" fmla="*/ 79682 w 1237594"/>
                <a:gd name="connsiteY91" fmla="*/ 689175 h 1277008"/>
                <a:gd name="connsiteX92" fmla="*/ 3682 w 1237594"/>
                <a:gd name="connsiteY92" fmla="*/ 676185 h 1277008"/>
                <a:gd name="connsiteX93" fmla="*/ 0 w 1237594"/>
                <a:gd name="connsiteY93" fmla="*/ 638504 h 1277008"/>
                <a:gd name="connsiteX94" fmla="*/ 3681 w 1237594"/>
                <a:gd name="connsiteY94" fmla="*/ 600824 h 1277008"/>
                <a:gd name="connsiteX95" fmla="*/ 79682 w 1237594"/>
                <a:gd name="connsiteY95" fmla="*/ 587834 h 1277008"/>
                <a:gd name="connsiteX96" fmla="*/ 82896 w 1237594"/>
                <a:gd name="connsiteY96" fmla="*/ 553871 h 1277008"/>
                <a:gd name="connsiteX97" fmla="*/ 11396 w 1237594"/>
                <a:gd name="connsiteY97" fmla="*/ 521858 h 1277008"/>
                <a:gd name="connsiteX98" fmla="*/ 12572 w 1237594"/>
                <a:gd name="connsiteY98" fmla="*/ 509823 h 1277008"/>
                <a:gd name="connsiteX99" fmla="*/ 30549 w 1237594"/>
                <a:gd name="connsiteY99" fmla="*/ 450068 h 1277008"/>
                <a:gd name="connsiteX100" fmla="*/ 105074 w 1237594"/>
                <a:gd name="connsiteY100" fmla="*/ 456069 h 1277008"/>
                <a:gd name="connsiteX101" fmla="*/ 116124 w 1237594"/>
                <a:gd name="connsiteY101" fmla="*/ 418148 h 1277008"/>
                <a:gd name="connsiteX102" fmla="*/ 58280 w 1237594"/>
                <a:gd name="connsiteY102" fmla="*/ 371622 h 1277008"/>
                <a:gd name="connsiteX103" fmla="*/ 91760 w 1237594"/>
                <a:gd name="connsiteY103" fmla="*/ 307975 h 1277008"/>
                <a:gd name="connsiteX104" fmla="*/ 159309 w 1237594"/>
                <a:gd name="connsiteY104" fmla="*/ 331186 h 1277008"/>
                <a:gd name="connsiteX105" fmla="*/ 167778 w 1237594"/>
                <a:gd name="connsiteY105" fmla="*/ 314566 h 1277008"/>
                <a:gd name="connsiteX106" fmla="*/ 185657 w 1237594"/>
                <a:gd name="connsiteY106" fmla="*/ 291483 h 1277008"/>
                <a:gd name="connsiteX107" fmla="*/ 143676 w 1237594"/>
                <a:gd name="connsiteY107" fmla="*/ 233994 h 1277008"/>
                <a:gd name="connsiteX108" fmla="*/ 181242 w 1237594"/>
                <a:gd name="connsiteY108" fmla="*/ 187014 h 1277008"/>
                <a:gd name="connsiteX109" fmla="*/ 187749 w 1237594"/>
                <a:gd name="connsiteY109" fmla="*/ 181474 h 1277008"/>
                <a:gd name="connsiteX110" fmla="*/ 244929 w 1237594"/>
                <a:gd name="connsiteY110" fmla="*/ 219384 h 1277008"/>
                <a:gd name="connsiteX111" fmla="*/ 288761 w 1237594"/>
                <a:gd name="connsiteY111" fmla="*/ 180861 h 1277008"/>
                <a:gd name="connsiteX112" fmla="*/ 264320 w 1237594"/>
                <a:gd name="connsiteY112" fmla="*/ 116284 h 1277008"/>
                <a:gd name="connsiteX113" fmla="*/ 272822 w 1237594"/>
                <a:gd name="connsiteY113" fmla="*/ 109047 h 1277008"/>
                <a:gd name="connsiteX114" fmla="*/ 319590 w 1237594"/>
                <a:gd name="connsiteY114" fmla="*/ 82854 h 1277008"/>
                <a:gd name="connsiteX115" fmla="*/ 361997 w 1237594"/>
                <a:gd name="connsiteY115" fmla="*/ 130720 h 1277008"/>
                <a:gd name="connsiteX116" fmla="*/ 407082 w 1237594"/>
                <a:gd name="connsiteY116" fmla="*/ 104652 h 1277008"/>
                <a:gd name="connsiteX117" fmla="*/ 422930 w 1237594"/>
                <a:gd name="connsiteY117" fmla="*/ 99412 h 1277008"/>
                <a:gd name="connsiteX118" fmla="*/ 417441 w 1237594"/>
                <a:gd name="connsiteY118" fmla="*/ 37523 h 1277008"/>
                <a:gd name="connsiteX119" fmla="*/ 476140 w 1237594"/>
                <a:gd name="connsiteY119" fmla="*/ 18721 h 1277008"/>
                <a:gd name="connsiteX120" fmla="*/ 502894 w 1237594"/>
                <a:gd name="connsiteY120" fmla="*/ 72971 h 1277008"/>
                <a:gd name="connsiteX121" fmla="*/ 509180 w 1237594"/>
                <a:gd name="connsiteY121" fmla="*/ 70892 h 1277008"/>
                <a:gd name="connsiteX122" fmla="*/ 577145 w 1237594"/>
                <a:gd name="connsiteY122" fmla="*/ 63594 h 1277008"/>
                <a:gd name="connsiteX123" fmla="*/ 588525 w 1237594"/>
                <a:gd name="connsiteY123" fmla="*/ 3149 h 12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37594" h="1277008">
                  <a:moveTo>
                    <a:pt x="618797" y="0"/>
                  </a:moveTo>
                  <a:lnTo>
                    <a:pt x="649072" y="3149"/>
                  </a:lnTo>
                  <a:lnTo>
                    <a:pt x="660451" y="63594"/>
                  </a:lnTo>
                  <a:lnTo>
                    <a:pt x="728414" y="70892"/>
                  </a:lnTo>
                  <a:lnTo>
                    <a:pt x="734702" y="72971"/>
                  </a:lnTo>
                  <a:lnTo>
                    <a:pt x="761456" y="18722"/>
                  </a:lnTo>
                  <a:lnTo>
                    <a:pt x="820155" y="37523"/>
                  </a:lnTo>
                  <a:lnTo>
                    <a:pt x="814665" y="99412"/>
                  </a:lnTo>
                  <a:lnTo>
                    <a:pt x="830512" y="104652"/>
                  </a:lnTo>
                  <a:lnTo>
                    <a:pt x="875599" y="130720"/>
                  </a:lnTo>
                  <a:lnTo>
                    <a:pt x="918006" y="82854"/>
                  </a:lnTo>
                  <a:lnTo>
                    <a:pt x="964772" y="109047"/>
                  </a:lnTo>
                  <a:lnTo>
                    <a:pt x="973275" y="116285"/>
                  </a:lnTo>
                  <a:lnTo>
                    <a:pt x="948834" y="180861"/>
                  </a:lnTo>
                  <a:lnTo>
                    <a:pt x="992666" y="219385"/>
                  </a:lnTo>
                  <a:lnTo>
                    <a:pt x="1049847" y="181475"/>
                  </a:lnTo>
                  <a:lnTo>
                    <a:pt x="1056353" y="187014"/>
                  </a:lnTo>
                  <a:lnTo>
                    <a:pt x="1093920" y="233995"/>
                  </a:lnTo>
                  <a:lnTo>
                    <a:pt x="1051938" y="291484"/>
                  </a:lnTo>
                  <a:lnTo>
                    <a:pt x="1069817" y="314566"/>
                  </a:lnTo>
                  <a:lnTo>
                    <a:pt x="1078286" y="331187"/>
                  </a:lnTo>
                  <a:lnTo>
                    <a:pt x="1145835" y="307976"/>
                  </a:lnTo>
                  <a:lnTo>
                    <a:pt x="1179315" y="371623"/>
                  </a:lnTo>
                  <a:lnTo>
                    <a:pt x="1121471" y="418149"/>
                  </a:lnTo>
                  <a:lnTo>
                    <a:pt x="1132521" y="456069"/>
                  </a:lnTo>
                  <a:lnTo>
                    <a:pt x="1207046" y="450068"/>
                  </a:lnTo>
                  <a:lnTo>
                    <a:pt x="1225023" y="509823"/>
                  </a:lnTo>
                  <a:lnTo>
                    <a:pt x="1226198" y="521858"/>
                  </a:lnTo>
                  <a:lnTo>
                    <a:pt x="1154699" y="553871"/>
                  </a:lnTo>
                  <a:lnTo>
                    <a:pt x="1157913" y="587834"/>
                  </a:lnTo>
                  <a:lnTo>
                    <a:pt x="1233913" y="600824"/>
                  </a:lnTo>
                  <a:lnTo>
                    <a:pt x="1237594" y="638504"/>
                  </a:lnTo>
                  <a:lnTo>
                    <a:pt x="1233913" y="676185"/>
                  </a:lnTo>
                  <a:lnTo>
                    <a:pt x="1157913" y="689175"/>
                  </a:lnTo>
                  <a:lnTo>
                    <a:pt x="1154699" y="723138"/>
                  </a:lnTo>
                  <a:lnTo>
                    <a:pt x="1226198" y="755151"/>
                  </a:lnTo>
                  <a:lnTo>
                    <a:pt x="1225023" y="767185"/>
                  </a:lnTo>
                  <a:lnTo>
                    <a:pt x="1207045" y="826942"/>
                  </a:lnTo>
                  <a:lnTo>
                    <a:pt x="1132521" y="820941"/>
                  </a:lnTo>
                  <a:lnTo>
                    <a:pt x="1121470" y="858860"/>
                  </a:lnTo>
                  <a:lnTo>
                    <a:pt x="1179314" y="905387"/>
                  </a:lnTo>
                  <a:lnTo>
                    <a:pt x="1145834" y="969033"/>
                  </a:lnTo>
                  <a:lnTo>
                    <a:pt x="1078286" y="945823"/>
                  </a:lnTo>
                  <a:lnTo>
                    <a:pt x="1069817" y="962442"/>
                  </a:lnTo>
                  <a:lnTo>
                    <a:pt x="1051938" y="985525"/>
                  </a:lnTo>
                  <a:lnTo>
                    <a:pt x="1093919" y="1043013"/>
                  </a:lnTo>
                  <a:lnTo>
                    <a:pt x="1056353" y="1089995"/>
                  </a:lnTo>
                  <a:lnTo>
                    <a:pt x="1049846" y="1095534"/>
                  </a:lnTo>
                  <a:lnTo>
                    <a:pt x="992666" y="1057624"/>
                  </a:lnTo>
                  <a:lnTo>
                    <a:pt x="948834" y="1096147"/>
                  </a:lnTo>
                  <a:lnTo>
                    <a:pt x="973275" y="1160723"/>
                  </a:lnTo>
                  <a:lnTo>
                    <a:pt x="964772" y="1167962"/>
                  </a:lnTo>
                  <a:lnTo>
                    <a:pt x="918005" y="1194154"/>
                  </a:lnTo>
                  <a:lnTo>
                    <a:pt x="875598" y="1146288"/>
                  </a:lnTo>
                  <a:lnTo>
                    <a:pt x="830512" y="1172356"/>
                  </a:lnTo>
                  <a:lnTo>
                    <a:pt x="814665" y="1177596"/>
                  </a:lnTo>
                  <a:lnTo>
                    <a:pt x="820155" y="1239485"/>
                  </a:lnTo>
                  <a:lnTo>
                    <a:pt x="761456" y="1258287"/>
                  </a:lnTo>
                  <a:lnTo>
                    <a:pt x="734701" y="1204037"/>
                  </a:lnTo>
                  <a:lnTo>
                    <a:pt x="728414" y="1206116"/>
                  </a:lnTo>
                  <a:lnTo>
                    <a:pt x="660451" y="1213414"/>
                  </a:lnTo>
                  <a:lnTo>
                    <a:pt x="649072" y="1273859"/>
                  </a:lnTo>
                  <a:lnTo>
                    <a:pt x="618797" y="1277008"/>
                  </a:lnTo>
                  <a:lnTo>
                    <a:pt x="588525" y="1273859"/>
                  </a:lnTo>
                  <a:lnTo>
                    <a:pt x="577145" y="1213414"/>
                  </a:lnTo>
                  <a:lnTo>
                    <a:pt x="509180" y="1206116"/>
                  </a:lnTo>
                  <a:lnTo>
                    <a:pt x="502894" y="1204038"/>
                  </a:lnTo>
                  <a:lnTo>
                    <a:pt x="476140" y="1258287"/>
                  </a:lnTo>
                  <a:lnTo>
                    <a:pt x="417441" y="1239486"/>
                  </a:lnTo>
                  <a:lnTo>
                    <a:pt x="422930" y="1177597"/>
                  </a:lnTo>
                  <a:lnTo>
                    <a:pt x="407082" y="1172356"/>
                  </a:lnTo>
                  <a:lnTo>
                    <a:pt x="361997" y="1146289"/>
                  </a:lnTo>
                  <a:lnTo>
                    <a:pt x="319590" y="1194155"/>
                  </a:lnTo>
                  <a:lnTo>
                    <a:pt x="272822" y="1167962"/>
                  </a:lnTo>
                  <a:lnTo>
                    <a:pt x="264321" y="1160724"/>
                  </a:lnTo>
                  <a:lnTo>
                    <a:pt x="288761" y="1096148"/>
                  </a:lnTo>
                  <a:lnTo>
                    <a:pt x="244929" y="1057625"/>
                  </a:lnTo>
                  <a:lnTo>
                    <a:pt x="187749" y="1095535"/>
                  </a:lnTo>
                  <a:lnTo>
                    <a:pt x="181242" y="1089995"/>
                  </a:lnTo>
                  <a:lnTo>
                    <a:pt x="143676" y="1043014"/>
                  </a:lnTo>
                  <a:lnTo>
                    <a:pt x="185657" y="985526"/>
                  </a:lnTo>
                  <a:lnTo>
                    <a:pt x="167778" y="962442"/>
                  </a:lnTo>
                  <a:lnTo>
                    <a:pt x="159309" y="945823"/>
                  </a:lnTo>
                  <a:lnTo>
                    <a:pt x="91760" y="969034"/>
                  </a:lnTo>
                  <a:lnTo>
                    <a:pt x="58280" y="905387"/>
                  </a:lnTo>
                  <a:lnTo>
                    <a:pt x="116124" y="858861"/>
                  </a:lnTo>
                  <a:lnTo>
                    <a:pt x="105074" y="820941"/>
                  </a:lnTo>
                  <a:lnTo>
                    <a:pt x="30549" y="826942"/>
                  </a:lnTo>
                  <a:lnTo>
                    <a:pt x="12572" y="767185"/>
                  </a:lnTo>
                  <a:lnTo>
                    <a:pt x="11396" y="755152"/>
                  </a:lnTo>
                  <a:lnTo>
                    <a:pt x="82896" y="723139"/>
                  </a:lnTo>
                  <a:lnTo>
                    <a:pt x="79682" y="689175"/>
                  </a:lnTo>
                  <a:lnTo>
                    <a:pt x="3682" y="676185"/>
                  </a:lnTo>
                  <a:lnTo>
                    <a:pt x="0" y="638504"/>
                  </a:lnTo>
                  <a:lnTo>
                    <a:pt x="3681" y="600824"/>
                  </a:lnTo>
                  <a:lnTo>
                    <a:pt x="79682" y="587834"/>
                  </a:lnTo>
                  <a:lnTo>
                    <a:pt x="82896" y="553871"/>
                  </a:lnTo>
                  <a:lnTo>
                    <a:pt x="11396" y="521858"/>
                  </a:lnTo>
                  <a:lnTo>
                    <a:pt x="12572" y="509823"/>
                  </a:lnTo>
                  <a:lnTo>
                    <a:pt x="30549" y="450068"/>
                  </a:lnTo>
                  <a:lnTo>
                    <a:pt x="105074" y="456069"/>
                  </a:lnTo>
                  <a:lnTo>
                    <a:pt x="116124" y="418148"/>
                  </a:lnTo>
                  <a:lnTo>
                    <a:pt x="58280" y="371622"/>
                  </a:lnTo>
                  <a:lnTo>
                    <a:pt x="91760" y="307975"/>
                  </a:lnTo>
                  <a:lnTo>
                    <a:pt x="159309" y="331186"/>
                  </a:lnTo>
                  <a:lnTo>
                    <a:pt x="167778" y="314566"/>
                  </a:lnTo>
                  <a:lnTo>
                    <a:pt x="185657" y="291483"/>
                  </a:lnTo>
                  <a:lnTo>
                    <a:pt x="143676" y="233994"/>
                  </a:lnTo>
                  <a:lnTo>
                    <a:pt x="181242" y="187014"/>
                  </a:lnTo>
                  <a:lnTo>
                    <a:pt x="187749" y="181474"/>
                  </a:lnTo>
                  <a:lnTo>
                    <a:pt x="244929" y="219384"/>
                  </a:lnTo>
                  <a:lnTo>
                    <a:pt x="288761" y="180861"/>
                  </a:lnTo>
                  <a:lnTo>
                    <a:pt x="264320" y="116284"/>
                  </a:lnTo>
                  <a:lnTo>
                    <a:pt x="272822" y="109047"/>
                  </a:lnTo>
                  <a:lnTo>
                    <a:pt x="319590" y="82854"/>
                  </a:lnTo>
                  <a:lnTo>
                    <a:pt x="361997" y="130720"/>
                  </a:lnTo>
                  <a:lnTo>
                    <a:pt x="407082" y="104652"/>
                  </a:lnTo>
                  <a:lnTo>
                    <a:pt x="422930" y="99412"/>
                  </a:lnTo>
                  <a:lnTo>
                    <a:pt x="417441" y="37523"/>
                  </a:lnTo>
                  <a:lnTo>
                    <a:pt x="476140" y="18721"/>
                  </a:lnTo>
                  <a:lnTo>
                    <a:pt x="502894" y="72971"/>
                  </a:lnTo>
                  <a:lnTo>
                    <a:pt x="509180" y="70892"/>
                  </a:lnTo>
                  <a:lnTo>
                    <a:pt x="577145" y="63594"/>
                  </a:lnTo>
                  <a:lnTo>
                    <a:pt x="588525" y="3149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C3D373"/>
                </a:gs>
                <a:gs pos="74000">
                  <a:srgbClr val="58631F"/>
                </a:gs>
                <a:gs pos="100000">
                  <a:srgbClr val="58631F"/>
                </a:gs>
              </a:gsLst>
              <a:lin ang="81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Bouée 6"/>
            <p:cNvSpPr/>
            <p:nvPr/>
          </p:nvSpPr>
          <p:spPr>
            <a:xfrm>
              <a:off x="5373494" y="2524533"/>
              <a:ext cx="966788" cy="1004887"/>
            </a:xfrm>
            <a:prstGeom prst="donut">
              <a:avLst>
                <a:gd name="adj" fmla="val 4923"/>
              </a:avLst>
            </a:prstGeom>
            <a:gradFill flip="none" rotWithShape="1">
              <a:gsLst>
                <a:gs pos="20000">
                  <a:srgbClr val="C3D373"/>
                </a:gs>
                <a:gs pos="78000">
                  <a:srgbClr val="5D6921"/>
                </a:gs>
                <a:gs pos="76000">
                  <a:srgbClr val="58631F"/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5424488" y="2571750"/>
              <a:ext cx="862012" cy="904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58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Bouée 8"/>
            <p:cNvSpPr/>
            <p:nvPr/>
          </p:nvSpPr>
          <p:spPr>
            <a:xfrm>
              <a:off x="5424488" y="2571750"/>
              <a:ext cx="862012" cy="904876"/>
            </a:xfrm>
            <a:prstGeom prst="donut">
              <a:avLst>
                <a:gd name="adj" fmla="val 4923"/>
              </a:avLst>
            </a:prstGeom>
            <a:gradFill flip="none" rotWithShape="1">
              <a:gsLst>
                <a:gs pos="20000">
                  <a:srgbClr val="C3D373"/>
                </a:gs>
                <a:gs pos="78000">
                  <a:srgbClr val="5D6921"/>
                </a:gs>
                <a:gs pos="77000">
                  <a:srgbClr val="58631F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431098" y="2375155"/>
            <a:ext cx="1508819" cy="1404251"/>
            <a:chOff x="6372615" y="1943928"/>
            <a:chExt cx="2412097" cy="2298116"/>
          </a:xfrm>
        </p:grpSpPr>
        <p:grpSp>
          <p:nvGrpSpPr>
            <p:cNvPr id="56" name="Groupe 55"/>
            <p:cNvGrpSpPr/>
            <p:nvPr/>
          </p:nvGrpSpPr>
          <p:grpSpPr>
            <a:xfrm>
              <a:off x="6372615" y="1943928"/>
              <a:ext cx="2412097" cy="2298116"/>
              <a:chOff x="6372615" y="1943928"/>
              <a:chExt cx="2412097" cy="2298116"/>
            </a:xfrm>
          </p:grpSpPr>
          <p:sp>
            <p:nvSpPr>
              <p:cNvPr id="22" name="Forme libre 21"/>
              <p:cNvSpPr/>
              <p:nvPr/>
            </p:nvSpPr>
            <p:spPr>
              <a:xfrm rot="968560">
                <a:off x="6372615" y="1943928"/>
                <a:ext cx="2412097" cy="2298116"/>
              </a:xfrm>
              <a:custGeom>
                <a:avLst/>
                <a:gdLst>
                  <a:gd name="connsiteX0" fmla="*/ 618797 w 1237594"/>
                  <a:gd name="connsiteY0" fmla="*/ 0 h 1277008"/>
                  <a:gd name="connsiteX1" fmla="*/ 649072 w 1237594"/>
                  <a:gd name="connsiteY1" fmla="*/ 3149 h 1277008"/>
                  <a:gd name="connsiteX2" fmla="*/ 660451 w 1237594"/>
                  <a:gd name="connsiteY2" fmla="*/ 63594 h 1277008"/>
                  <a:gd name="connsiteX3" fmla="*/ 728414 w 1237594"/>
                  <a:gd name="connsiteY3" fmla="*/ 70892 h 1277008"/>
                  <a:gd name="connsiteX4" fmla="*/ 734702 w 1237594"/>
                  <a:gd name="connsiteY4" fmla="*/ 72971 h 1277008"/>
                  <a:gd name="connsiteX5" fmla="*/ 761456 w 1237594"/>
                  <a:gd name="connsiteY5" fmla="*/ 18722 h 1277008"/>
                  <a:gd name="connsiteX6" fmla="*/ 820155 w 1237594"/>
                  <a:gd name="connsiteY6" fmla="*/ 37523 h 1277008"/>
                  <a:gd name="connsiteX7" fmla="*/ 814665 w 1237594"/>
                  <a:gd name="connsiteY7" fmla="*/ 99412 h 1277008"/>
                  <a:gd name="connsiteX8" fmla="*/ 830512 w 1237594"/>
                  <a:gd name="connsiteY8" fmla="*/ 104652 h 1277008"/>
                  <a:gd name="connsiteX9" fmla="*/ 875599 w 1237594"/>
                  <a:gd name="connsiteY9" fmla="*/ 130720 h 1277008"/>
                  <a:gd name="connsiteX10" fmla="*/ 918006 w 1237594"/>
                  <a:gd name="connsiteY10" fmla="*/ 82854 h 1277008"/>
                  <a:gd name="connsiteX11" fmla="*/ 964772 w 1237594"/>
                  <a:gd name="connsiteY11" fmla="*/ 109047 h 1277008"/>
                  <a:gd name="connsiteX12" fmla="*/ 973275 w 1237594"/>
                  <a:gd name="connsiteY12" fmla="*/ 116285 h 1277008"/>
                  <a:gd name="connsiteX13" fmla="*/ 948834 w 1237594"/>
                  <a:gd name="connsiteY13" fmla="*/ 180861 h 1277008"/>
                  <a:gd name="connsiteX14" fmla="*/ 992666 w 1237594"/>
                  <a:gd name="connsiteY14" fmla="*/ 219385 h 1277008"/>
                  <a:gd name="connsiteX15" fmla="*/ 1049847 w 1237594"/>
                  <a:gd name="connsiteY15" fmla="*/ 181475 h 1277008"/>
                  <a:gd name="connsiteX16" fmla="*/ 1056353 w 1237594"/>
                  <a:gd name="connsiteY16" fmla="*/ 187014 h 1277008"/>
                  <a:gd name="connsiteX17" fmla="*/ 1093920 w 1237594"/>
                  <a:gd name="connsiteY17" fmla="*/ 233995 h 1277008"/>
                  <a:gd name="connsiteX18" fmla="*/ 1051938 w 1237594"/>
                  <a:gd name="connsiteY18" fmla="*/ 291484 h 1277008"/>
                  <a:gd name="connsiteX19" fmla="*/ 1069817 w 1237594"/>
                  <a:gd name="connsiteY19" fmla="*/ 314566 h 1277008"/>
                  <a:gd name="connsiteX20" fmla="*/ 1078286 w 1237594"/>
                  <a:gd name="connsiteY20" fmla="*/ 331187 h 1277008"/>
                  <a:gd name="connsiteX21" fmla="*/ 1145835 w 1237594"/>
                  <a:gd name="connsiteY21" fmla="*/ 307976 h 1277008"/>
                  <a:gd name="connsiteX22" fmla="*/ 1179315 w 1237594"/>
                  <a:gd name="connsiteY22" fmla="*/ 371623 h 1277008"/>
                  <a:gd name="connsiteX23" fmla="*/ 1121471 w 1237594"/>
                  <a:gd name="connsiteY23" fmla="*/ 418149 h 1277008"/>
                  <a:gd name="connsiteX24" fmla="*/ 1132521 w 1237594"/>
                  <a:gd name="connsiteY24" fmla="*/ 456069 h 1277008"/>
                  <a:gd name="connsiteX25" fmla="*/ 1207046 w 1237594"/>
                  <a:gd name="connsiteY25" fmla="*/ 450068 h 1277008"/>
                  <a:gd name="connsiteX26" fmla="*/ 1225023 w 1237594"/>
                  <a:gd name="connsiteY26" fmla="*/ 509823 h 1277008"/>
                  <a:gd name="connsiteX27" fmla="*/ 1226198 w 1237594"/>
                  <a:gd name="connsiteY27" fmla="*/ 521858 h 1277008"/>
                  <a:gd name="connsiteX28" fmla="*/ 1154699 w 1237594"/>
                  <a:gd name="connsiteY28" fmla="*/ 553871 h 1277008"/>
                  <a:gd name="connsiteX29" fmla="*/ 1157913 w 1237594"/>
                  <a:gd name="connsiteY29" fmla="*/ 587834 h 1277008"/>
                  <a:gd name="connsiteX30" fmla="*/ 1233913 w 1237594"/>
                  <a:gd name="connsiteY30" fmla="*/ 600824 h 1277008"/>
                  <a:gd name="connsiteX31" fmla="*/ 1237594 w 1237594"/>
                  <a:gd name="connsiteY31" fmla="*/ 638504 h 1277008"/>
                  <a:gd name="connsiteX32" fmla="*/ 1233913 w 1237594"/>
                  <a:gd name="connsiteY32" fmla="*/ 676185 h 1277008"/>
                  <a:gd name="connsiteX33" fmla="*/ 1157913 w 1237594"/>
                  <a:gd name="connsiteY33" fmla="*/ 689175 h 1277008"/>
                  <a:gd name="connsiteX34" fmla="*/ 1154699 w 1237594"/>
                  <a:gd name="connsiteY34" fmla="*/ 723138 h 1277008"/>
                  <a:gd name="connsiteX35" fmla="*/ 1226198 w 1237594"/>
                  <a:gd name="connsiteY35" fmla="*/ 755151 h 1277008"/>
                  <a:gd name="connsiteX36" fmla="*/ 1225023 w 1237594"/>
                  <a:gd name="connsiteY36" fmla="*/ 767185 h 1277008"/>
                  <a:gd name="connsiteX37" fmla="*/ 1207045 w 1237594"/>
                  <a:gd name="connsiteY37" fmla="*/ 826942 h 1277008"/>
                  <a:gd name="connsiteX38" fmla="*/ 1132521 w 1237594"/>
                  <a:gd name="connsiteY38" fmla="*/ 820941 h 1277008"/>
                  <a:gd name="connsiteX39" fmla="*/ 1121470 w 1237594"/>
                  <a:gd name="connsiteY39" fmla="*/ 858860 h 1277008"/>
                  <a:gd name="connsiteX40" fmla="*/ 1179314 w 1237594"/>
                  <a:gd name="connsiteY40" fmla="*/ 905387 h 1277008"/>
                  <a:gd name="connsiteX41" fmla="*/ 1145834 w 1237594"/>
                  <a:gd name="connsiteY41" fmla="*/ 969033 h 1277008"/>
                  <a:gd name="connsiteX42" fmla="*/ 1078286 w 1237594"/>
                  <a:gd name="connsiteY42" fmla="*/ 945823 h 1277008"/>
                  <a:gd name="connsiteX43" fmla="*/ 1069817 w 1237594"/>
                  <a:gd name="connsiteY43" fmla="*/ 962442 h 1277008"/>
                  <a:gd name="connsiteX44" fmla="*/ 1051938 w 1237594"/>
                  <a:gd name="connsiteY44" fmla="*/ 985525 h 1277008"/>
                  <a:gd name="connsiteX45" fmla="*/ 1093919 w 1237594"/>
                  <a:gd name="connsiteY45" fmla="*/ 1043013 h 1277008"/>
                  <a:gd name="connsiteX46" fmla="*/ 1056353 w 1237594"/>
                  <a:gd name="connsiteY46" fmla="*/ 1089995 h 1277008"/>
                  <a:gd name="connsiteX47" fmla="*/ 1049846 w 1237594"/>
                  <a:gd name="connsiteY47" fmla="*/ 1095534 h 1277008"/>
                  <a:gd name="connsiteX48" fmla="*/ 992666 w 1237594"/>
                  <a:gd name="connsiteY48" fmla="*/ 1057624 h 1277008"/>
                  <a:gd name="connsiteX49" fmla="*/ 948834 w 1237594"/>
                  <a:gd name="connsiteY49" fmla="*/ 1096147 h 1277008"/>
                  <a:gd name="connsiteX50" fmla="*/ 973275 w 1237594"/>
                  <a:gd name="connsiteY50" fmla="*/ 1160723 h 1277008"/>
                  <a:gd name="connsiteX51" fmla="*/ 964772 w 1237594"/>
                  <a:gd name="connsiteY51" fmla="*/ 1167962 h 1277008"/>
                  <a:gd name="connsiteX52" fmla="*/ 918005 w 1237594"/>
                  <a:gd name="connsiteY52" fmla="*/ 1194154 h 1277008"/>
                  <a:gd name="connsiteX53" fmla="*/ 875598 w 1237594"/>
                  <a:gd name="connsiteY53" fmla="*/ 1146288 h 1277008"/>
                  <a:gd name="connsiteX54" fmla="*/ 830512 w 1237594"/>
                  <a:gd name="connsiteY54" fmla="*/ 1172356 h 1277008"/>
                  <a:gd name="connsiteX55" fmla="*/ 814665 w 1237594"/>
                  <a:gd name="connsiteY55" fmla="*/ 1177596 h 1277008"/>
                  <a:gd name="connsiteX56" fmla="*/ 820155 w 1237594"/>
                  <a:gd name="connsiteY56" fmla="*/ 1239485 h 1277008"/>
                  <a:gd name="connsiteX57" fmla="*/ 761456 w 1237594"/>
                  <a:gd name="connsiteY57" fmla="*/ 1258287 h 1277008"/>
                  <a:gd name="connsiteX58" fmla="*/ 734701 w 1237594"/>
                  <a:gd name="connsiteY58" fmla="*/ 1204037 h 1277008"/>
                  <a:gd name="connsiteX59" fmla="*/ 728414 w 1237594"/>
                  <a:gd name="connsiteY59" fmla="*/ 1206116 h 1277008"/>
                  <a:gd name="connsiteX60" fmla="*/ 660451 w 1237594"/>
                  <a:gd name="connsiteY60" fmla="*/ 1213414 h 1277008"/>
                  <a:gd name="connsiteX61" fmla="*/ 649072 w 1237594"/>
                  <a:gd name="connsiteY61" fmla="*/ 1273859 h 1277008"/>
                  <a:gd name="connsiteX62" fmla="*/ 618797 w 1237594"/>
                  <a:gd name="connsiteY62" fmla="*/ 1277008 h 1277008"/>
                  <a:gd name="connsiteX63" fmla="*/ 588525 w 1237594"/>
                  <a:gd name="connsiteY63" fmla="*/ 1273859 h 1277008"/>
                  <a:gd name="connsiteX64" fmla="*/ 577145 w 1237594"/>
                  <a:gd name="connsiteY64" fmla="*/ 1213414 h 1277008"/>
                  <a:gd name="connsiteX65" fmla="*/ 509180 w 1237594"/>
                  <a:gd name="connsiteY65" fmla="*/ 1206116 h 1277008"/>
                  <a:gd name="connsiteX66" fmla="*/ 502894 w 1237594"/>
                  <a:gd name="connsiteY66" fmla="*/ 1204038 h 1277008"/>
                  <a:gd name="connsiteX67" fmla="*/ 476140 w 1237594"/>
                  <a:gd name="connsiteY67" fmla="*/ 1258287 h 1277008"/>
                  <a:gd name="connsiteX68" fmla="*/ 417441 w 1237594"/>
                  <a:gd name="connsiteY68" fmla="*/ 1239486 h 1277008"/>
                  <a:gd name="connsiteX69" fmla="*/ 422930 w 1237594"/>
                  <a:gd name="connsiteY69" fmla="*/ 1177597 h 1277008"/>
                  <a:gd name="connsiteX70" fmla="*/ 407082 w 1237594"/>
                  <a:gd name="connsiteY70" fmla="*/ 1172356 h 1277008"/>
                  <a:gd name="connsiteX71" fmla="*/ 361997 w 1237594"/>
                  <a:gd name="connsiteY71" fmla="*/ 1146289 h 1277008"/>
                  <a:gd name="connsiteX72" fmla="*/ 319590 w 1237594"/>
                  <a:gd name="connsiteY72" fmla="*/ 1194155 h 1277008"/>
                  <a:gd name="connsiteX73" fmla="*/ 272822 w 1237594"/>
                  <a:gd name="connsiteY73" fmla="*/ 1167962 h 1277008"/>
                  <a:gd name="connsiteX74" fmla="*/ 264321 w 1237594"/>
                  <a:gd name="connsiteY74" fmla="*/ 1160724 h 1277008"/>
                  <a:gd name="connsiteX75" fmla="*/ 288761 w 1237594"/>
                  <a:gd name="connsiteY75" fmla="*/ 1096148 h 1277008"/>
                  <a:gd name="connsiteX76" fmla="*/ 244929 w 1237594"/>
                  <a:gd name="connsiteY76" fmla="*/ 1057625 h 1277008"/>
                  <a:gd name="connsiteX77" fmla="*/ 187749 w 1237594"/>
                  <a:gd name="connsiteY77" fmla="*/ 1095535 h 1277008"/>
                  <a:gd name="connsiteX78" fmla="*/ 181242 w 1237594"/>
                  <a:gd name="connsiteY78" fmla="*/ 1089995 h 1277008"/>
                  <a:gd name="connsiteX79" fmla="*/ 143676 w 1237594"/>
                  <a:gd name="connsiteY79" fmla="*/ 1043014 h 1277008"/>
                  <a:gd name="connsiteX80" fmla="*/ 185657 w 1237594"/>
                  <a:gd name="connsiteY80" fmla="*/ 985526 h 1277008"/>
                  <a:gd name="connsiteX81" fmla="*/ 167778 w 1237594"/>
                  <a:gd name="connsiteY81" fmla="*/ 962442 h 1277008"/>
                  <a:gd name="connsiteX82" fmla="*/ 159309 w 1237594"/>
                  <a:gd name="connsiteY82" fmla="*/ 945823 h 1277008"/>
                  <a:gd name="connsiteX83" fmla="*/ 91760 w 1237594"/>
                  <a:gd name="connsiteY83" fmla="*/ 969034 h 1277008"/>
                  <a:gd name="connsiteX84" fmla="*/ 58280 w 1237594"/>
                  <a:gd name="connsiteY84" fmla="*/ 905387 h 1277008"/>
                  <a:gd name="connsiteX85" fmla="*/ 116124 w 1237594"/>
                  <a:gd name="connsiteY85" fmla="*/ 858861 h 1277008"/>
                  <a:gd name="connsiteX86" fmla="*/ 105074 w 1237594"/>
                  <a:gd name="connsiteY86" fmla="*/ 820941 h 1277008"/>
                  <a:gd name="connsiteX87" fmla="*/ 30549 w 1237594"/>
                  <a:gd name="connsiteY87" fmla="*/ 826942 h 1277008"/>
                  <a:gd name="connsiteX88" fmla="*/ 12572 w 1237594"/>
                  <a:gd name="connsiteY88" fmla="*/ 767185 h 1277008"/>
                  <a:gd name="connsiteX89" fmla="*/ 11396 w 1237594"/>
                  <a:gd name="connsiteY89" fmla="*/ 755152 h 1277008"/>
                  <a:gd name="connsiteX90" fmla="*/ 82896 w 1237594"/>
                  <a:gd name="connsiteY90" fmla="*/ 723139 h 1277008"/>
                  <a:gd name="connsiteX91" fmla="*/ 79682 w 1237594"/>
                  <a:gd name="connsiteY91" fmla="*/ 689175 h 1277008"/>
                  <a:gd name="connsiteX92" fmla="*/ 3682 w 1237594"/>
                  <a:gd name="connsiteY92" fmla="*/ 676185 h 1277008"/>
                  <a:gd name="connsiteX93" fmla="*/ 0 w 1237594"/>
                  <a:gd name="connsiteY93" fmla="*/ 638504 h 1277008"/>
                  <a:gd name="connsiteX94" fmla="*/ 3681 w 1237594"/>
                  <a:gd name="connsiteY94" fmla="*/ 600824 h 1277008"/>
                  <a:gd name="connsiteX95" fmla="*/ 79682 w 1237594"/>
                  <a:gd name="connsiteY95" fmla="*/ 587834 h 1277008"/>
                  <a:gd name="connsiteX96" fmla="*/ 82896 w 1237594"/>
                  <a:gd name="connsiteY96" fmla="*/ 553871 h 1277008"/>
                  <a:gd name="connsiteX97" fmla="*/ 11396 w 1237594"/>
                  <a:gd name="connsiteY97" fmla="*/ 521858 h 1277008"/>
                  <a:gd name="connsiteX98" fmla="*/ 12572 w 1237594"/>
                  <a:gd name="connsiteY98" fmla="*/ 509823 h 1277008"/>
                  <a:gd name="connsiteX99" fmla="*/ 30549 w 1237594"/>
                  <a:gd name="connsiteY99" fmla="*/ 450068 h 1277008"/>
                  <a:gd name="connsiteX100" fmla="*/ 105074 w 1237594"/>
                  <a:gd name="connsiteY100" fmla="*/ 456069 h 1277008"/>
                  <a:gd name="connsiteX101" fmla="*/ 116124 w 1237594"/>
                  <a:gd name="connsiteY101" fmla="*/ 418148 h 1277008"/>
                  <a:gd name="connsiteX102" fmla="*/ 58280 w 1237594"/>
                  <a:gd name="connsiteY102" fmla="*/ 371622 h 1277008"/>
                  <a:gd name="connsiteX103" fmla="*/ 91760 w 1237594"/>
                  <a:gd name="connsiteY103" fmla="*/ 307975 h 1277008"/>
                  <a:gd name="connsiteX104" fmla="*/ 159309 w 1237594"/>
                  <a:gd name="connsiteY104" fmla="*/ 331186 h 1277008"/>
                  <a:gd name="connsiteX105" fmla="*/ 167778 w 1237594"/>
                  <a:gd name="connsiteY105" fmla="*/ 314566 h 1277008"/>
                  <a:gd name="connsiteX106" fmla="*/ 185657 w 1237594"/>
                  <a:gd name="connsiteY106" fmla="*/ 291483 h 1277008"/>
                  <a:gd name="connsiteX107" fmla="*/ 143676 w 1237594"/>
                  <a:gd name="connsiteY107" fmla="*/ 233994 h 1277008"/>
                  <a:gd name="connsiteX108" fmla="*/ 181242 w 1237594"/>
                  <a:gd name="connsiteY108" fmla="*/ 187014 h 1277008"/>
                  <a:gd name="connsiteX109" fmla="*/ 187749 w 1237594"/>
                  <a:gd name="connsiteY109" fmla="*/ 181474 h 1277008"/>
                  <a:gd name="connsiteX110" fmla="*/ 244929 w 1237594"/>
                  <a:gd name="connsiteY110" fmla="*/ 219384 h 1277008"/>
                  <a:gd name="connsiteX111" fmla="*/ 288761 w 1237594"/>
                  <a:gd name="connsiteY111" fmla="*/ 180861 h 1277008"/>
                  <a:gd name="connsiteX112" fmla="*/ 264320 w 1237594"/>
                  <a:gd name="connsiteY112" fmla="*/ 116284 h 1277008"/>
                  <a:gd name="connsiteX113" fmla="*/ 272822 w 1237594"/>
                  <a:gd name="connsiteY113" fmla="*/ 109047 h 1277008"/>
                  <a:gd name="connsiteX114" fmla="*/ 319590 w 1237594"/>
                  <a:gd name="connsiteY114" fmla="*/ 82854 h 1277008"/>
                  <a:gd name="connsiteX115" fmla="*/ 361997 w 1237594"/>
                  <a:gd name="connsiteY115" fmla="*/ 130720 h 1277008"/>
                  <a:gd name="connsiteX116" fmla="*/ 407082 w 1237594"/>
                  <a:gd name="connsiteY116" fmla="*/ 104652 h 1277008"/>
                  <a:gd name="connsiteX117" fmla="*/ 422930 w 1237594"/>
                  <a:gd name="connsiteY117" fmla="*/ 99412 h 1277008"/>
                  <a:gd name="connsiteX118" fmla="*/ 417441 w 1237594"/>
                  <a:gd name="connsiteY118" fmla="*/ 37523 h 1277008"/>
                  <a:gd name="connsiteX119" fmla="*/ 476140 w 1237594"/>
                  <a:gd name="connsiteY119" fmla="*/ 18721 h 1277008"/>
                  <a:gd name="connsiteX120" fmla="*/ 502894 w 1237594"/>
                  <a:gd name="connsiteY120" fmla="*/ 72971 h 1277008"/>
                  <a:gd name="connsiteX121" fmla="*/ 509180 w 1237594"/>
                  <a:gd name="connsiteY121" fmla="*/ 70892 h 1277008"/>
                  <a:gd name="connsiteX122" fmla="*/ 577145 w 1237594"/>
                  <a:gd name="connsiteY122" fmla="*/ 63594 h 1277008"/>
                  <a:gd name="connsiteX123" fmla="*/ 588525 w 1237594"/>
                  <a:gd name="connsiteY123" fmla="*/ 3149 h 127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237594" h="1277008">
                    <a:moveTo>
                      <a:pt x="618797" y="0"/>
                    </a:moveTo>
                    <a:lnTo>
                      <a:pt x="649072" y="3149"/>
                    </a:lnTo>
                    <a:lnTo>
                      <a:pt x="660451" y="63594"/>
                    </a:lnTo>
                    <a:lnTo>
                      <a:pt x="728414" y="70892"/>
                    </a:lnTo>
                    <a:lnTo>
                      <a:pt x="734702" y="72971"/>
                    </a:lnTo>
                    <a:lnTo>
                      <a:pt x="761456" y="18722"/>
                    </a:lnTo>
                    <a:lnTo>
                      <a:pt x="820155" y="37523"/>
                    </a:lnTo>
                    <a:lnTo>
                      <a:pt x="814665" y="99412"/>
                    </a:lnTo>
                    <a:lnTo>
                      <a:pt x="830512" y="104652"/>
                    </a:lnTo>
                    <a:lnTo>
                      <a:pt x="875599" y="130720"/>
                    </a:lnTo>
                    <a:lnTo>
                      <a:pt x="918006" y="82854"/>
                    </a:lnTo>
                    <a:lnTo>
                      <a:pt x="964772" y="109047"/>
                    </a:lnTo>
                    <a:lnTo>
                      <a:pt x="973275" y="116285"/>
                    </a:lnTo>
                    <a:lnTo>
                      <a:pt x="948834" y="180861"/>
                    </a:lnTo>
                    <a:lnTo>
                      <a:pt x="992666" y="219385"/>
                    </a:lnTo>
                    <a:lnTo>
                      <a:pt x="1049847" y="181475"/>
                    </a:lnTo>
                    <a:lnTo>
                      <a:pt x="1056353" y="187014"/>
                    </a:lnTo>
                    <a:lnTo>
                      <a:pt x="1093920" y="233995"/>
                    </a:lnTo>
                    <a:lnTo>
                      <a:pt x="1051938" y="291484"/>
                    </a:lnTo>
                    <a:lnTo>
                      <a:pt x="1069817" y="314566"/>
                    </a:lnTo>
                    <a:lnTo>
                      <a:pt x="1078286" y="331187"/>
                    </a:lnTo>
                    <a:lnTo>
                      <a:pt x="1145835" y="307976"/>
                    </a:lnTo>
                    <a:lnTo>
                      <a:pt x="1179315" y="371623"/>
                    </a:lnTo>
                    <a:lnTo>
                      <a:pt x="1121471" y="418149"/>
                    </a:lnTo>
                    <a:lnTo>
                      <a:pt x="1132521" y="456069"/>
                    </a:lnTo>
                    <a:lnTo>
                      <a:pt x="1207046" y="450068"/>
                    </a:lnTo>
                    <a:lnTo>
                      <a:pt x="1225023" y="509823"/>
                    </a:lnTo>
                    <a:lnTo>
                      <a:pt x="1226198" y="521858"/>
                    </a:lnTo>
                    <a:lnTo>
                      <a:pt x="1154699" y="553871"/>
                    </a:lnTo>
                    <a:lnTo>
                      <a:pt x="1157913" y="587834"/>
                    </a:lnTo>
                    <a:lnTo>
                      <a:pt x="1233913" y="600824"/>
                    </a:lnTo>
                    <a:lnTo>
                      <a:pt x="1237594" y="638504"/>
                    </a:lnTo>
                    <a:lnTo>
                      <a:pt x="1233913" y="676185"/>
                    </a:lnTo>
                    <a:lnTo>
                      <a:pt x="1157913" y="689175"/>
                    </a:lnTo>
                    <a:lnTo>
                      <a:pt x="1154699" y="723138"/>
                    </a:lnTo>
                    <a:lnTo>
                      <a:pt x="1226198" y="755151"/>
                    </a:lnTo>
                    <a:lnTo>
                      <a:pt x="1225023" y="767185"/>
                    </a:lnTo>
                    <a:lnTo>
                      <a:pt x="1207045" y="826942"/>
                    </a:lnTo>
                    <a:lnTo>
                      <a:pt x="1132521" y="820941"/>
                    </a:lnTo>
                    <a:lnTo>
                      <a:pt x="1121470" y="858860"/>
                    </a:lnTo>
                    <a:lnTo>
                      <a:pt x="1179314" y="905387"/>
                    </a:lnTo>
                    <a:lnTo>
                      <a:pt x="1145834" y="969033"/>
                    </a:lnTo>
                    <a:lnTo>
                      <a:pt x="1078286" y="945823"/>
                    </a:lnTo>
                    <a:lnTo>
                      <a:pt x="1069817" y="962442"/>
                    </a:lnTo>
                    <a:lnTo>
                      <a:pt x="1051938" y="985525"/>
                    </a:lnTo>
                    <a:lnTo>
                      <a:pt x="1093919" y="1043013"/>
                    </a:lnTo>
                    <a:lnTo>
                      <a:pt x="1056353" y="1089995"/>
                    </a:lnTo>
                    <a:lnTo>
                      <a:pt x="1049846" y="1095534"/>
                    </a:lnTo>
                    <a:lnTo>
                      <a:pt x="992666" y="1057624"/>
                    </a:lnTo>
                    <a:lnTo>
                      <a:pt x="948834" y="1096147"/>
                    </a:lnTo>
                    <a:lnTo>
                      <a:pt x="973275" y="1160723"/>
                    </a:lnTo>
                    <a:lnTo>
                      <a:pt x="964772" y="1167962"/>
                    </a:lnTo>
                    <a:lnTo>
                      <a:pt x="918005" y="1194154"/>
                    </a:lnTo>
                    <a:lnTo>
                      <a:pt x="875598" y="1146288"/>
                    </a:lnTo>
                    <a:lnTo>
                      <a:pt x="830512" y="1172356"/>
                    </a:lnTo>
                    <a:lnTo>
                      <a:pt x="814665" y="1177596"/>
                    </a:lnTo>
                    <a:lnTo>
                      <a:pt x="820155" y="1239485"/>
                    </a:lnTo>
                    <a:lnTo>
                      <a:pt x="761456" y="1258287"/>
                    </a:lnTo>
                    <a:lnTo>
                      <a:pt x="734701" y="1204037"/>
                    </a:lnTo>
                    <a:lnTo>
                      <a:pt x="728414" y="1206116"/>
                    </a:lnTo>
                    <a:lnTo>
                      <a:pt x="660451" y="1213414"/>
                    </a:lnTo>
                    <a:lnTo>
                      <a:pt x="649072" y="1273859"/>
                    </a:lnTo>
                    <a:lnTo>
                      <a:pt x="618797" y="1277008"/>
                    </a:lnTo>
                    <a:lnTo>
                      <a:pt x="588525" y="1273859"/>
                    </a:lnTo>
                    <a:lnTo>
                      <a:pt x="577145" y="1213414"/>
                    </a:lnTo>
                    <a:lnTo>
                      <a:pt x="509180" y="1206116"/>
                    </a:lnTo>
                    <a:lnTo>
                      <a:pt x="502894" y="1204038"/>
                    </a:lnTo>
                    <a:lnTo>
                      <a:pt x="476140" y="1258287"/>
                    </a:lnTo>
                    <a:lnTo>
                      <a:pt x="417441" y="1239486"/>
                    </a:lnTo>
                    <a:lnTo>
                      <a:pt x="422930" y="1177597"/>
                    </a:lnTo>
                    <a:lnTo>
                      <a:pt x="407082" y="1172356"/>
                    </a:lnTo>
                    <a:lnTo>
                      <a:pt x="361997" y="1146289"/>
                    </a:lnTo>
                    <a:lnTo>
                      <a:pt x="319590" y="1194155"/>
                    </a:lnTo>
                    <a:lnTo>
                      <a:pt x="272822" y="1167962"/>
                    </a:lnTo>
                    <a:lnTo>
                      <a:pt x="264321" y="1160724"/>
                    </a:lnTo>
                    <a:lnTo>
                      <a:pt x="288761" y="1096148"/>
                    </a:lnTo>
                    <a:lnTo>
                      <a:pt x="244929" y="1057625"/>
                    </a:lnTo>
                    <a:lnTo>
                      <a:pt x="187749" y="1095535"/>
                    </a:lnTo>
                    <a:lnTo>
                      <a:pt x="181242" y="1089995"/>
                    </a:lnTo>
                    <a:lnTo>
                      <a:pt x="143676" y="1043014"/>
                    </a:lnTo>
                    <a:lnTo>
                      <a:pt x="185657" y="985526"/>
                    </a:lnTo>
                    <a:lnTo>
                      <a:pt x="167778" y="962442"/>
                    </a:lnTo>
                    <a:lnTo>
                      <a:pt x="159309" y="945823"/>
                    </a:lnTo>
                    <a:lnTo>
                      <a:pt x="91760" y="969034"/>
                    </a:lnTo>
                    <a:lnTo>
                      <a:pt x="58280" y="905387"/>
                    </a:lnTo>
                    <a:lnTo>
                      <a:pt x="116124" y="858861"/>
                    </a:lnTo>
                    <a:lnTo>
                      <a:pt x="105074" y="820941"/>
                    </a:lnTo>
                    <a:lnTo>
                      <a:pt x="30549" y="826942"/>
                    </a:lnTo>
                    <a:lnTo>
                      <a:pt x="12572" y="767185"/>
                    </a:lnTo>
                    <a:lnTo>
                      <a:pt x="11396" y="755152"/>
                    </a:lnTo>
                    <a:lnTo>
                      <a:pt x="82896" y="723139"/>
                    </a:lnTo>
                    <a:lnTo>
                      <a:pt x="79682" y="689175"/>
                    </a:lnTo>
                    <a:lnTo>
                      <a:pt x="3682" y="676185"/>
                    </a:lnTo>
                    <a:lnTo>
                      <a:pt x="0" y="638504"/>
                    </a:lnTo>
                    <a:lnTo>
                      <a:pt x="3681" y="600824"/>
                    </a:lnTo>
                    <a:lnTo>
                      <a:pt x="79682" y="587834"/>
                    </a:lnTo>
                    <a:lnTo>
                      <a:pt x="82896" y="553871"/>
                    </a:lnTo>
                    <a:lnTo>
                      <a:pt x="11396" y="521858"/>
                    </a:lnTo>
                    <a:lnTo>
                      <a:pt x="12572" y="509823"/>
                    </a:lnTo>
                    <a:lnTo>
                      <a:pt x="30549" y="450068"/>
                    </a:lnTo>
                    <a:lnTo>
                      <a:pt x="105074" y="456069"/>
                    </a:lnTo>
                    <a:lnTo>
                      <a:pt x="116124" y="418148"/>
                    </a:lnTo>
                    <a:lnTo>
                      <a:pt x="58280" y="371622"/>
                    </a:lnTo>
                    <a:lnTo>
                      <a:pt x="91760" y="307975"/>
                    </a:lnTo>
                    <a:lnTo>
                      <a:pt x="159309" y="331186"/>
                    </a:lnTo>
                    <a:lnTo>
                      <a:pt x="167778" y="314566"/>
                    </a:lnTo>
                    <a:lnTo>
                      <a:pt x="185657" y="291483"/>
                    </a:lnTo>
                    <a:lnTo>
                      <a:pt x="143676" y="233994"/>
                    </a:lnTo>
                    <a:lnTo>
                      <a:pt x="181242" y="187014"/>
                    </a:lnTo>
                    <a:lnTo>
                      <a:pt x="187749" y="181474"/>
                    </a:lnTo>
                    <a:lnTo>
                      <a:pt x="244929" y="219384"/>
                    </a:lnTo>
                    <a:lnTo>
                      <a:pt x="288761" y="180861"/>
                    </a:lnTo>
                    <a:lnTo>
                      <a:pt x="264320" y="116284"/>
                    </a:lnTo>
                    <a:lnTo>
                      <a:pt x="272822" y="109047"/>
                    </a:lnTo>
                    <a:lnTo>
                      <a:pt x="319590" y="82854"/>
                    </a:lnTo>
                    <a:lnTo>
                      <a:pt x="361997" y="130720"/>
                    </a:lnTo>
                    <a:lnTo>
                      <a:pt x="407082" y="104652"/>
                    </a:lnTo>
                    <a:lnTo>
                      <a:pt x="422930" y="99412"/>
                    </a:lnTo>
                    <a:lnTo>
                      <a:pt x="417441" y="37523"/>
                    </a:lnTo>
                    <a:lnTo>
                      <a:pt x="476140" y="18721"/>
                    </a:lnTo>
                    <a:lnTo>
                      <a:pt x="502894" y="72971"/>
                    </a:lnTo>
                    <a:lnTo>
                      <a:pt x="509180" y="70892"/>
                    </a:lnTo>
                    <a:lnTo>
                      <a:pt x="577145" y="63594"/>
                    </a:lnTo>
                    <a:lnTo>
                      <a:pt x="588525" y="3149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rgbClr val="F19069"/>
                  </a:gs>
                  <a:gs pos="80000">
                    <a:srgbClr val="C00000"/>
                  </a:gs>
                </a:gsLst>
                <a:lin ang="8100000" scaled="0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Bouée 22"/>
              <p:cNvSpPr/>
              <p:nvPr/>
            </p:nvSpPr>
            <p:spPr>
              <a:xfrm rot="968560">
                <a:off x="6636518" y="2188782"/>
                <a:ext cx="1884290" cy="1808404"/>
              </a:xfrm>
              <a:prstGeom prst="donut">
                <a:avLst>
                  <a:gd name="adj" fmla="val 4923"/>
                </a:avLst>
              </a:prstGeom>
              <a:gradFill flip="none" rotWithShape="1">
                <a:gsLst>
                  <a:gs pos="20000">
                    <a:srgbClr val="F19069"/>
                  </a:gs>
                  <a:gs pos="78000">
                    <a:srgbClr val="9E370E"/>
                  </a:gs>
                </a:gsLst>
                <a:lin ang="17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>
              <a:xfrm rot="968560">
                <a:off x="6737410" y="2273197"/>
                <a:ext cx="1680080" cy="1628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58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Bouée 24"/>
            <p:cNvSpPr/>
            <p:nvPr/>
          </p:nvSpPr>
          <p:spPr>
            <a:xfrm rot="968560">
              <a:off x="6737410" y="2273197"/>
              <a:ext cx="1680080" cy="1628424"/>
            </a:xfrm>
            <a:prstGeom prst="donut">
              <a:avLst>
                <a:gd name="adj" fmla="val 4923"/>
              </a:avLst>
            </a:prstGeom>
            <a:gradFill flip="none" rotWithShape="1">
              <a:gsLst>
                <a:gs pos="20000">
                  <a:srgbClr val="F19069"/>
                </a:gs>
                <a:gs pos="78000">
                  <a:srgbClr val="9E370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514982" y="3468680"/>
            <a:ext cx="1055156" cy="1011975"/>
            <a:chOff x="5279390" y="3410964"/>
            <a:chExt cx="1686841" cy="1656141"/>
          </a:xfrm>
        </p:grpSpPr>
        <p:sp>
          <p:nvSpPr>
            <p:cNvPr id="17" name="Forme libre 16"/>
            <p:cNvSpPr/>
            <p:nvPr/>
          </p:nvSpPr>
          <p:spPr>
            <a:xfrm rot="968560">
              <a:off x="5279390" y="3410964"/>
              <a:ext cx="1686841" cy="1656141"/>
            </a:xfrm>
            <a:custGeom>
              <a:avLst/>
              <a:gdLst>
                <a:gd name="connsiteX0" fmla="*/ 618797 w 1237594"/>
                <a:gd name="connsiteY0" fmla="*/ 0 h 1277008"/>
                <a:gd name="connsiteX1" fmla="*/ 649072 w 1237594"/>
                <a:gd name="connsiteY1" fmla="*/ 3149 h 1277008"/>
                <a:gd name="connsiteX2" fmla="*/ 660451 w 1237594"/>
                <a:gd name="connsiteY2" fmla="*/ 63594 h 1277008"/>
                <a:gd name="connsiteX3" fmla="*/ 728414 w 1237594"/>
                <a:gd name="connsiteY3" fmla="*/ 70892 h 1277008"/>
                <a:gd name="connsiteX4" fmla="*/ 734702 w 1237594"/>
                <a:gd name="connsiteY4" fmla="*/ 72971 h 1277008"/>
                <a:gd name="connsiteX5" fmla="*/ 761456 w 1237594"/>
                <a:gd name="connsiteY5" fmla="*/ 18722 h 1277008"/>
                <a:gd name="connsiteX6" fmla="*/ 820155 w 1237594"/>
                <a:gd name="connsiteY6" fmla="*/ 37523 h 1277008"/>
                <a:gd name="connsiteX7" fmla="*/ 814665 w 1237594"/>
                <a:gd name="connsiteY7" fmla="*/ 99412 h 1277008"/>
                <a:gd name="connsiteX8" fmla="*/ 830512 w 1237594"/>
                <a:gd name="connsiteY8" fmla="*/ 104652 h 1277008"/>
                <a:gd name="connsiteX9" fmla="*/ 875599 w 1237594"/>
                <a:gd name="connsiteY9" fmla="*/ 130720 h 1277008"/>
                <a:gd name="connsiteX10" fmla="*/ 918006 w 1237594"/>
                <a:gd name="connsiteY10" fmla="*/ 82854 h 1277008"/>
                <a:gd name="connsiteX11" fmla="*/ 964772 w 1237594"/>
                <a:gd name="connsiteY11" fmla="*/ 109047 h 1277008"/>
                <a:gd name="connsiteX12" fmla="*/ 973275 w 1237594"/>
                <a:gd name="connsiteY12" fmla="*/ 116285 h 1277008"/>
                <a:gd name="connsiteX13" fmla="*/ 948834 w 1237594"/>
                <a:gd name="connsiteY13" fmla="*/ 180861 h 1277008"/>
                <a:gd name="connsiteX14" fmla="*/ 992666 w 1237594"/>
                <a:gd name="connsiteY14" fmla="*/ 219385 h 1277008"/>
                <a:gd name="connsiteX15" fmla="*/ 1049847 w 1237594"/>
                <a:gd name="connsiteY15" fmla="*/ 181475 h 1277008"/>
                <a:gd name="connsiteX16" fmla="*/ 1056353 w 1237594"/>
                <a:gd name="connsiteY16" fmla="*/ 187014 h 1277008"/>
                <a:gd name="connsiteX17" fmla="*/ 1093920 w 1237594"/>
                <a:gd name="connsiteY17" fmla="*/ 233995 h 1277008"/>
                <a:gd name="connsiteX18" fmla="*/ 1051938 w 1237594"/>
                <a:gd name="connsiteY18" fmla="*/ 291484 h 1277008"/>
                <a:gd name="connsiteX19" fmla="*/ 1069817 w 1237594"/>
                <a:gd name="connsiteY19" fmla="*/ 314566 h 1277008"/>
                <a:gd name="connsiteX20" fmla="*/ 1078286 w 1237594"/>
                <a:gd name="connsiteY20" fmla="*/ 331187 h 1277008"/>
                <a:gd name="connsiteX21" fmla="*/ 1145835 w 1237594"/>
                <a:gd name="connsiteY21" fmla="*/ 307976 h 1277008"/>
                <a:gd name="connsiteX22" fmla="*/ 1179315 w 1237594"/>
                <a:gd name="connsiteY22" fmla="*/ 371623 h 1277008"/>
                <a:gd name="connsiteX23" fmla="*/ 1121471 w 1237594"/>
                <a:gd name="connsiteY23" fmla="*/ 418149 h 1277008"/>
                <a:gd name="connsiteX24" fmla="*/ 1132521 w 1237594"/>
                <a:gd name="connsiteY24" fmla="*/ 456069 h 1277008"/>
                <a:gd name="connsiteX25" fmla="*/ 1207046 w 1237594"/>
                <a:gd name="connsiteY25" fmla="*/ 450068 h 1277008"/>
                <a:gd name="connsiteX26" fmla="*/ 1225023 w 1237594"/>
                <a:gd name="connsiteY26" fmla="*/ 509823 h 1277008"/>
                <a:gd name="connsiteX27" fmla="*/ 1226198 w 1237594"/>
                <a:gd name="connsiteY27" fmla="*/ 521858 h 1277008"/>
                <a:gd name="connsiteX28" fmla="*/ 1154699 w 1237594"/>
                <a:gd name="connsiteY28" fmla="*/ 553871 h 1277008"/>
                <a:gd name="connsiteX29" fmla="*/ 1157913 w 1237594"/>
                <a:gd name="connsiteY29" fmla="*/ 587834 h 1277008"/>
                <a:gd name="connsiteX30" fmla="*/ 1233913 w 1237594"/>
                <a:gd name="connsiteY30" fmla="*/ 600824 h 1277008"/>
                <a:gd name="connsiteX31" fmla="*/ 1237594 w 1237594"/>
                <a:gd name="connsiteY31" fmla="*/ 638504 h 1277008"/>
                <a:gd name="connsiteX32" fmla="*/ 1233913 w 1237594"/>
                <a:gd name="connsiteY32" fmla="*/ 676185 h 1277008"/>
                <a:gd name="connsiteX33" fmla="*/ 1157913 w 1237594"/>
                <a:gd name="connsiteY33" fmla="*/ 689175 h 1277008"/>
                <a:gd name="connsiteX34" fmla="*/ 1154699 w 1237594"/>
                <a:gd name="connsiteY34" fmla="*/ 723138 h 1277008"/>
                <a:gd name="connsiteX35" fmla="*/ 1226198 w 1237594"/>
                <a:gd name="connsiteY35" fmla="*/ 755151 h 1277008"/>
                <a:gd name="connsiteX36" fmla="*/ 1225023 w 1237594"/>
                <a:gd name="connsiteY36" fmla="*/ 767185 h 1277008"/>
                <a:gd name="connsiteX37" fmla="*/ 1207045 w 1237594"/>
                <a:gd name="connsiteY37" fmla="*/ 826942 h 1277008"/>
                <a:gd name="connsiteX38" fmla="*/ 1132521 w 1237594"/>
                <a:gd name="connsiteY38" fmla="*/ 820941 h 1277008"/>
                <a:gd name="connsiteX39" fmla="*/ 1121470 w 1237594"/>
                <a:gd name="connsiteY39" fmla="*/ 858860 h 1277008"/>
                <a:gd name="connsiteX40" fmla="*/ 1179314 w 1237594"/>
                <a:gd name="connsiteY40" fmla="*/ 905387 h 1277008"/>
                <a:gd name="connsiteX41" fmla="*/ 1145834 w 1237594"/>
                <a:gd name="connsiteY41" fmla="*/ 969033 h 1277008"/>
                <a:gd name="connsiteX42" fmla="*/ 1078286 w 1237594"/>
                <a:gd name="connsiteY42" fmla="*/ 945823 h 1277008"/>
                <a:gd name="connsiteX43" fmla="*/ 1069817 w 1237594"/>
                <a:gd name="connsiteY43" fmla="*/ 962442 h 1277008"/>
                <a:gd name="connsiteX44" fmla="*/ 1051938 w 1237594"/>
                <a:gd name="connsiteY44" fmla="*/ 985525 h 1277008"/>
                <a:gd name="connsiteX45" fmla="*/ 1093919 w 1237594"/>
                <a:gd name="connsiteY45" fmla="*/ 1043013 h 1277008"/>
                <a:gd name="connsiteX46" fmla="*/ 1056353 w 1237594"/>
                <a:gd name="connsiteY46" fmla="*/ 1089995 h 1277008"/>
                <a:gd name="connsiteX47" fmla="*/ 1049846 w 1237594"/>
                <a:gd name="connsiteY47" fmla="*/ 1095534 h 1277008"/>
                <a:gd name="connsiteX48" fmla="*/ 992666 w 1237594"/>
                <a:gd name="connsiteY48" fmla="*/ 1057624 h 1277008"/>
                <a:gd name="connsiteX49" fmla="*/ 948834 w 1237594"/>
                <a:gd name="connsiteY49" fmla="*/ 1096147 h 1277008"/>
                <a:gd name="connsiteX50" fmla="*/ 973275 w 1237594"/>
                <a:gd name="connsiteY50" fmla="*/ 1160723 h 1277008"/>
                <a:gd name="connsiteX51" fmla="*/ 964772 w 1237594"/>
                <a:gd name="connsiteY51" fmla="*/ 1167962 h 1277008"/>
                <a:gd name="connsiteX52" fmla="*/ 918005 w 1237594"/>
                <a:gd name="connsiteY52" fmla="*/ 1194154 h 1277008"/>
                <a:gd name="connsiteX53" fmla="*/ 875598 w 1237594"/>
                <a:gd name="connsiteY53" fmla="*/ 1146288 h 1277008"/>
                <a:gd name="connsiteX54" fmla="*/ 830512 w 1237594"/>
                <a:gd name="connsiteY54" fmla="*/ 1172356 h 1277008"/>
                <a:gd name="connsiteX55" fmla="*/ 814665 w 1237594"/>
                <a:gd name="connsiteY55" fmla="*/ 1177596 h 1277008"/>
                <a:gd name="connsiteX56" fmla="*/ 820155 w 1237594"/>
                <a:gd name="connsiteY56" fmla="*/ 1239485 h 1277008"/>
                <a:gd name="connsiteX57" fmla="*/ 761456 w 1237594"/>
                <a:gd name="connsiteY57" fmla="*/ 1258287 h 1277008"/>
                <a:gd name="connsiteX58" fmla="*/ 734701 w 1237594"/>
                <a:gd name="connsiteY58" fmla="*/ 1204037 h 1277008"/>
                <a:gd name="connsiteX59" fmla="*/ 728414 w 1237594"/>
                <a:gd name="connsiteY59" fmla="*/ 1206116 h 1277008"/>
                <a:gd name="connsiteX60" fmla="*/ 660451 w 1237594"/>
                <a:gd name="connsiteY60" fmla="*/ 1213414 h 1277008"/>
                <a:gd name="connsiteX61" fmla="*/ 649072 w 1237594"/>
                <a:gd name="connsiteY61" fmla="*/ 1273859 h 1277008"/>
                <a:gd name="connsiteX62" fmla="*/ 618797 w 1237594"/>
                <a:gd name="connsiteY62" fmla="*/ 1277008 h 1277008"/>
                <a:gd name="connsiteX63" fmla="*/ 588525 w 1237594"/>
                <a:gd name="connsiteY63" fmla="*/ 1273859 h 1277008"/>
                <a:gd name="connsiteX64" fmla="*/ 577145 w 1237594"/>
                <a:gd name="connsiteY64" fmla="*/ 1213414 h 1277008"/>
                <a:gd name="connsiteX65" fmla="*/ 509180 w 1237594"/>
                <a:gd name="connsiteY65" fmla="*/ 1206116 h 1277008"/>
                <a:gd name="connsiteX66" fmla="*/ 502894 w 1237594"/>
                <a:gd name="connsiteY66" fmla="*/ 1204038 h 1277008"/>
                <a:gd name="connsiteX67" fmla="*/ 476140 w 1237594"/>
                <a:gd name="connsiteY67" fmla="*/ 1258287 h 1277008"/>
                <a:gd name="connsiteX68" fmla="*/ 417441 w 1237594"/>
                <a:gd name="connsiteY68" fmla="*/ 1239486 h 1277008"/>
                <a:gd name="connsiteX69" fmla="*/ 422930 w 1237594"/>
                <a:gd name="connsiteY69" fmla="*/ 1177597 h 1277008"/>
                <a:gd name="connsiteX70" fmla="*/ 407082 w 1237594"/>
                <a:gd name="connsiteY70" fmla="*/ 1172356 h 1277008"/>
                <a:gd name="connsiteX71" fmla="*/ 361997 w 1237594"/>
                <a:gd name="connsiteY71" fmla="*/ 1146289 h 1277008"/>
                <a:gd name="connsiteX72" fmla="*/ 319590 w 1237594"/>
                <a:gd name="connsiteY72" fmla="*/ 1194155 h 1277008"/>
                <a:gd name="connsiteX73" fmla="*/ 272822 w 1237594"/>
                <a:gd name="connsiteY73" fmla="*/ 1167962 h 1277008"/>
                <a:gd name="connsiteX74" fmla="*/ 264321 w 1237594"/>
                <a:gd name="connsiteY74" fmla="*/ 1160724 h 1277008"/>
                <a:gd name="connsiteX75" fmla="*/ 288761 w 1237594"/>
                <a:gd name="connsiteY75" fmla="*/ 1096148 h 1277008"/>
                <a:gd name="connsiteX76" fmla="*/ 244929 w 1237594"/>
                <a:gd name="connsiteY76" fmla="*/ 1057625 h 1277008"/>
                <a:gd name="connsiteX77" fmla="*/ 187749 w 1237594"/>
                <a:gd name="connsiteY77" fmla="*/ 1095535 h 1277008"/>
                <a:gd name="connsiteX78" fmla="*/ 181242 w 1237594"/>
                <a:gd name="connsiteY78" fmla="*/ 1089995 h 1277008"/>
                <a:gd name="connsiteX79" fmla="*/ 143676 w 1237594"/>
                <a:gd name="connsiteY79" fmla="*/ 1043014 h 1277008"/>
                <a:gd name="connsiteX80" fmla="*/ 185657 w 1237594"/>
                <a:gd name="connsiteY80" fmla="*/ 985526 h 1277008"/>
                <a:gd name="connsiteX81" fmla="*/ 167778 w 1237594"/>
                <a:gd name="connsiteY81" fmla="*/ 962442 h 1277008"/>
                <a:gd name="connsiteX82" fmla="*/ 159309 w 1237594"/>
                <a:gd name="connsiteY82" fmla="*/ 945823 h 1277008"/>
                <a:gd name="connsiteX83" fmla="*/ 91760 w 1237594"/>
                <a:gd name="connsiteY83" fmla="*/ 969034 h 1277008"/>
                <a:gd name="connsiteX84" fmla="*/ 58280 w 1237594"/>
                <a:gd name="connsiteY84" fmla="*/ 905387 h 1277008"/>
                <a:gd name="connsiteX85" fmla="*/ 116124 w 1237594"/>
                <a:gd name="connsiteY85" fmla="*/ 858861 h 1277008"/>
                <a:gd name="connsiteX86" fmla="*/ 105074 w 1237594"/>
                <a:gd name="connsiteY86" fmla="*/ 820941 h 1277008"/>
                <a:gd name="connsiteX87" fmla="*/ 30549 w 1237594"/>
                <a:gd name="connsiteY87" fmla="*/ 826942 h 1277008"/>
                <a:gd name="connsiteX88" fmla="*/ 12572 w 1237594"/>
                <a:gd name="connsiteY88" fmla="*/ 767185 h 1277008"/>
                <a:gd name="connsiteX89" fmla="*/ 11396 w 1237594"/>
                <a:gd name="connsiteY89" fmla="*/ 755152 h 1277008"/>
                <a:gd name="connsiteX90" fmla="*/ 82896 w 1237594"/>
                <a:gd name="connsiteY90" fmla="*/ 723139 h 1277008"/>
                <a:gd name="connsiteX91" fmla="*/ 79682 w 1237594"/>
                <a:gd name="connsiteY91" fmla="*/ 689175 h 1277008"/>
                <a:gd name="connsiteX92" fmla="*/ 3682 w 1237594"/>
                <a:gd name="connsiteY92" fmla="*/ 676185 h 1277008"/>
                <a:gd name="connsiteX93" fmla="*/ 0 w 1237594"/>
                <a:gd name="connsiteY93" fmla="*/ 638504 h 1277008"/>
                <a:gd name="connsiteX94" fmla="*/ 3681 w 1237594"/>
                <a:gd name="connsiteY94" fmla="*/ 600824 h 1277008"/>
                <a:gd name="connsiteX95" fmla="*/ 79682 w 1237594"/>
                <a:gd name="connsiteY95" fmla="*/ 587834 h 1277008"/>
                <a:gd name="connsiteX96" fmla="*/ 82896 w 1237594"/>
                <a:gd name="connsiteY96" fmla="*/ 553871 h 1277008"/>
                <a:gd name="connsiteX97" fmla="*/ 11396 w 1237594"/>
                <a:gd name="connsiteY97" fmla="*/ 521858 h 1277008"/>
                <a:gd name="connsiteX98" fmla="*/ 12572 w 1237594"/>
                <a:gd name="connsiteY98" fmla="*/ 509823 h 1277008"/>
                <a:gd name="connsiteX99" fmla="*/ 30549 w 1237594"/>
                <a:gd name="connsiteY99" fmla="*/ 450068 h 1277008"/>
                <a:gd name="connsiteX100" fmla="*/ 105074 w 1237594"/>
                <a:gd name="connsiteY100" fmla="*/ 456069 h 1277008"/>
                <a:gd name="connsiteX101" fmla="*/ 116124 w 1237594"/>
                <a:gd name="connsiteY101" fmla="*/ 418148 h 1277008"/>
                <a:gd name="connsiteX102" fmla="*/ 58280 w 1237594"/>
                <a:gd name="connsiteY102" fmla="*/ 371622 h 1277008"/>
                <a:gd name="connsiteX103" fmla="*/ 91760 w 1237594"/>
                <a:gd name="connsiteY103" fmla="*/ 307975 h 1277008"/>
                <a:gd name="connsiteX104" fmla="*/ 159309 w 1237594"/>
                <a:gd name="connsiteY104" fmla="*/ 331186 h 1277008"/>
                <a:gd name="connsiteX105" fmla="*/ 167778 w 1237594"/>
                <a:gd name="connsiteY105" fmla="*/ 314566 h 1277008"/>
                <a:gd name="connsiteX106" fmla="*/ 185657 w 1237594"/>
                <a:gd name="connsiteY106" fmla="*/ 291483 h 1277008"/>
                <a:gd name="connsiteX107" fmla="*/ 143676 w 1237594"/>
                <a:gd name="connsiteY107" fmla="*/ 233994 h 1277008"/>
                <a:gd name="connsiteX108" fmla="*/ 181242 w 1237594"/>
                <a:gd name="connsiteY108" fmla="*/ 187014 h 1277008"/>
                <a:gd name="connsiteX109" fmla="*/ 187749 w 1237594"/>
                <a:gd name="connsiteY109" fmla="*/ 181474 h 1277008"/>
                <a:gd name="connsiteX110" fmla="*/ 244929 w 1237594"/>
                <a:gd name="connsiteY110" fmla="*/ 219384 h 1277008"/>
                <a:gd name="connsiteX111" fmla="*/ 288761 w 1237594"/>
                <a:gd name="connsiteY111" fmla="*/ 180861 h 1277008"/>
                <a:gd name="connsiteX112" fmla="*/ 264320 w 1237594"/>
                <a:gd name="connsiteY112" fmla="*/ 116284 h 1277008"/>
                <a:gd name="connsiteX113" fmla="*/ 272822 w 1237594"/>
                <a:gd name="connsiteY113" fmla="*/ 109047 h 1277008"/>
                <a:gd name="connsiteX114" fmla="*/ 319590 w 1237594"/>
                <a:gd name="connsiteY114" fmla="*/ 82854 h 1277008"/>
                <a:gd name="connsiteX115" fmla="*/ 361997 w 1237594"/>
                <a:gd name="connsiteY115" fmla="*/ 130720 h 1277008"/>
                <a:gd name="connsiteX116" fmla="*/ 407082 w 1237594"/>
                <a:gd name="connsiteY116" fmla="*/ 104652 h 1277008"/>
                <a:gd name="connsiteX117" fmla="*/ 422930 w 1237594"/>
                <a:gd name="connsiteY117" fmla="*/ 99412 h 1277008"/>
                <a:gd name="connsiteX118" fmla="*/ 417441 w 1237594"/>
                <a:gd name="connsiteY118" fmla="*/ 37523 h 1277008"/>
                <a:gd name="connsiteX119" fmla="*/ 476140 w 1237594"/>
                <a:gd name="connsiteY119" fmla="*/ 18721 h 1277008"/>
                <a:gd name="connsiteX120" fmla="*/ 502894 w 1237594"/>
                <a:gd name="connsiteY120" fmla="*/ 72971 h 1277008"/>
                <a:gd name="connsiteX121" fmla="*/ 509180 w 1237594"/>
                <a:gd name="connsiteY121" fmla="*/ 70892 h 1277008"/>
                <a:gd name="connsiteX122" fmla="*/ 577145 w 1237594"/>
                <a:gd name="connsiteY122" fmla="*/ 63594 h 1277008"/>
                <a:gd name="connsiteX123" fmla="*/ 588525 w 1237594"/>
                <a:gd name="connsiteY123" fmla="*/ 3149 h 127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37594" h="1277008">
                  <a:moveTo>
                    <a:pt x="618797" y="0"/>
                  </a:moveTo>
                  <a:lnTo>
                    <a:pt x="649072" y="3149"/>
                  </a:lnTo>
                  <a:lnTo>
                    <a:pt x="660451" y="63594"/>
                  </a:lnTo>
                  <a:lnTo>
                    <a:pt x="728414" y="70892"/>
                  </a:lnTo>
                  <a:lnTo>
                    <a:pt x="734702" y="72971"/>
                  </a:lnTo>
                  <a:lnTo>
                    <a:pt x="761456" y="18722"/>
                  </a:lnTo>
                  <a:lnTo>
                    <a:pt x="820155" y="37523"/>
                  </a:lnTo>
                  <a:lnTo>
                    <a:pt x="814665" y="99412"/>
                  </a:lnTo>
                  <a:lnTo>
                    <a:pt x="830512" y="104652"/>
                  </a:lnTo>
                  <a:lnTo>
                    <a:pt x="875599" y="130720"/>
                  </a:lnTo>
                  <a:lnTo>
                    <a:pt x="918006" y="82854"/>
                  </a:lnTo>
                  <a:lnTo>
                    <a:pt x="964772" y="109047"/>
                  </a:lnTo>
                  <a:lnTo>
                    <a:pt x="973275" y="116285"/>
                  </a:lnTo>
                  <a:lnTo>
                    <a:pt x="948834" y="180861"/>
                  </a:lnTo>
                  <a:lnTo>
                    <a:pt x="992666" y="219385"/>
                  </a:lnTo>
                  <a:lnTo>
                    <a:pt x="1049847" y="181475"/>
                  </a:lnTo>
                  <a:lnTo>
                    <a:pt x="1056353" y="187014"/>
                  </a:lnTo>
                  <a:lnTo>
                    <a:pt x="1093920" y="233995"/>
                  </a:lnTo>
                  <a:lnTo>
                    <a:pt x="1051938" y="291484"/>
                  </a:lnTo>
                  <a:lnTo>
                    <a:pt x="1069817" y="314566"/>
                  </a:lnTo>
                  <a:lnTo>
                    <a:pt x="1078286" y="331187"/>
                  </a:lnTo>
                  <a:lnTo>
                    <a:pt x="1145835" y="307976"/>
                  </a:lnTo>
                  <a:lnTo>
                    <a:pt x="1179315" y="371623"/>
                  </a:lnTo>
                  <a:lnTo>
                    <a:pt x="1121471" y="418149"/>
                  </a:lnTo>
                  <a:lnTo>
                    <a:pt x="1132521" y="456069"/>
                  </a:lnTo>
                  <a:lnTo>
                    <a:pt x="1207046" y="450068"/>
                  </a:lnTo>
                  <a:lnTo>
                    <a:pt x="1225023" y="509823"/>
                  </a:lnTo>
                  <a:lnTo>
                    <a:pt x="1226198" y="521858"/>
                  </a:lnTo>
                  <a:lnTo>
                    <a:pt x="1154699" y="553871"/>
                  </a:lnTo>
                  <a:lnTo>
                    <a:pt x="1157913" y="587834"/>
                  </a:lnTo>
                  <a:lnTo>
                    <a:pt x="1233913" y="600824"/>
                  </a:lnTo>
                  <a:lnTo>
                    <a:pt x="1237594" y="638504"/>
                  </a:lnTo>
                  <a:lnTo>
                    <a:pt x="1233913" y="676185"/>
                  </a:lnTo>
                  <a:lnTo>
                    <a:pt x="1157913" y="689175"/>
                  </a:lnTo>
                  <a:lnTo>
                    <a:pt x="1154699" y="723138"/>
                  </a:lnTo>
                  <a:lnTo>
                    <a:pt x="1226198" y="755151"/>
                  </a:lnTo>
                  <a:lnTo>
                    <a:pt x="1225023" y="767185"/>
                  </a:lnTo>
                  <a:lnTo>
                    <a:pt x="1207045" y="826942"/>
                  </a:lnTo>
                  <a:lnTo>
                    <a:pt x="1132521" y="820941"/>
                  </a:lnTo>
                  <a:lnTo>
                    <a:pt x="1121470" y="858860"/>
                  </a:lnTo>
                  <a:lnTo>
                    <a:pt x="1179314" y="905387"/>
                  </a:lnTo>
                  <a:lnTo>
                    <a:pt x="1145834" y="969033"/>
                  </a:lnTo>
                  <a:lnTo>
                    <a:pt x="1078286" y="945823"/>
                  </a:lnTo>
                  <a:lnTo>
                    <a:pt x="1069817" y="962442"/>
                  </a:lnTo>
                  <a:lnTo>
                    <a:pt x="1051938" y="985525"/>
                  </a:lnTo>
                  <a:lnTo>
                    <a:pt x="1093919" y="1043013"/>
                  </a:lnTo>
                  <a:lnTo>
                    <a:pt x="1056353" y="1089995"/>
                  </a:lnTo>
                  <a:lnTo>
                    <a:pt x="1049846" y="1095534"/>
                  </a:lnTo>
                  <a:lnTo>
                    <a:pt x="992666" y="1057624"/>
                  </a:lnTo>
                  <a:lnTo>
                    <a:pt x="948834" y="1096147"/>
                  </a:lnTo>
                  <a:lnTo>
                    <a:pt x="973275" y="1160723"/>
                  </a:lnTo>
                  <a:lnTo>
                    <a:pt x="964772" y="1167962"/>
                  </a:lnTo>
                  <a:lnTo>
                    <a:pt x="918005" y="1194154"/>
                  </a:lnTo>
                  <a:lnTo>
                    <a:pt x="875598" y="1146288"/>
                  </a:lnTo>
                  <a:lnTo>
                    <a:pt x="830512" y="1172356"/>
                  </a:lnTo>
                  <a:lnTo>
                    <a:pt x="814665" y="1177596"/>
                  </a:lnTo>
                  <a:lnTo>
                    <a:pt x="820155" y="1239485"/>
                  </a:lnTo>
                  <a:lnTo>
                    <a:pt x="761456" y="1258287"/>
                  </a:lnTo>
                  <a:lnTo>
                    <a:pt x="734701" y="1204037"/>
                  </a:lnTo>
                  <a:lnTo>
                    <a:pt x="728414" y="1206116"/>
                  </a:lnTo>
                  <a:lnTo>
                    <a:pt x="660451" y="1213414"/>
                  </a:lnTo>
                  <a:lnTo>
                    <a:pt x="649072" y="1273859"/>
                  </a:lnTo>
                  <a:lnTo>
                    <a:pt x="618797" y="1277008"/>
                  </a:lnTo>
                  <a:lnTo>
                    <a:pt x="588525" y="1273859"/>
                  </a:lnTo>
                  <a:lnTo>
                    <a:pt x="577145" y="1213414"/>
                  </a:lnTo>
                  <a:lnTo>
                    <a:pt x="509180" y="1206116"/>
                  </a:lnTo>
                  <a:lnTo>
                    <a:pt x="502894" y="1204038"/>
                  </a:lnTo>
                  <a:lnTo>
                    <a:pt x="476140" y="1258287"/>
                  </a:lnTo>
                  <a:lnTo>
                    <a:pt x="417441" y="1239486"/>
                  </a:lnTo>
                  <a:lnTo>
                    <a:pt x="422930" y="1177597"/>
                  </a:lnTo>
                  <a:lnTo>
                    <a:pt x="407082" y="1172356"/>
                  </a:lnTo>
                  <a:lnTo>
                    <a:pt x="361997" y="1146289"/>
                  </a:lnTo>
                  <a:lnTo>
                    <a:pt x="319590" y="1194155"/>
                  </a:lnTo>
                  <a:lnTo>
                    <a:pt x="272822" y="1167962"/>
                  </a:lnTo>
                  <a:lnTo>
                    <a:pt x="264321" y="1160724"/>
                  </a:lnTo>
                  <a:lnTo>
                    <a:pt x="288761" y="1096148"/>
                  </a:lnTo>
                  <a:lnTo>
                    <a:pt x="244929" y="1057625"/>
                  </a:lnTo>
                  <a:lnTo>
                    <a:pt x="187749" y="1095535"/>
                  </a:lnTo>
                  <a:lnTo>
                    <a:pt x="181242" y="1089995"/>
                  </a:lnTo>
                  <a:lnTo>
                    <a:pt x="143676" y="1043014"/>
                  </a:lnTo>
                  <a:lnTo>
                    <a:pt x="185657" y="985526"/>
                  </a:lnTo>
                  <a:lnTo>
                    <a:pt x="167778" y="962442"/>
                  </a:lnTo>
                  <a:lnTo>
                    <a:pt x="159309" y="945823"/>
                  </a:lnTo>
                  <a:lnTo>
                    <a:pt x="91760" y="969034"/>
                  </a:lnTo>
                  <a:lnTo>
                    <a:pt x="58280" y="905387"/>
                  </a:lnTo>
                  <a:lnTo>
                    <a:pt x="116124" y="858861"/>
                  </a:lnTo>
                  <a:lnTo>
                    <a:pt x="105074" y="820941"/>
                  </a:lnTo>
                  <a:lnTo>
                    <a:pt x="30549" y="826942"/>
                  </a:lnTo>
                  <a:lnTo>
                    <a:pt x="12572" y="767185"/>
                  </a:lnTo>
                  <a:lnTo>
                    <a:pt x="11396" y="755152"/>
                  </a:lnTo>
                  <a:lnTo>
                    <a:pt x="82896" y="723139"/>
                  </a:lnTo>
                  <a:lnTo>
                    <a:pt x="79682" y="689175"/>
                  </a:lnTo>
                  <a:lnTo>
                    <a:pt x="3682" y="676185"/>
                  </a:lnTo>
                  <a:lnTo>
                    <a:pt x="0" y="638504"/>
                  </a:lnTo>
                  <a:lnTo>
                    <a:pt x="3681" y="600824"/>
                  </a:lnTo>
                  <a:lnTo>
                    <a:pt x="79682" y="587834"/>
                  </a:lnTo>
                  <a:lnTo>
                    <a:pt x="82896" y="553871"/>
                  </a:lnTo>
                  <a:lnTo>
                    <a:pt x="11396" y="521858"/>
                  </a:lnTo>
                  <a:lnTo>
                    <a:pt x="12572" y="509823"/>
                  </a:lnTo>
                  <a:lnTo>
                    <a:pt x="30549" y="450068"/>
                  </a:lnTo>
                  <a:lnTo>
                    <a:pt x="105074" y="456069"/>
                  </a:lnTo>
                  <a:lnTo>
                    <a:pt x="116124" y="418148"/>
                  </a:lnTo>
                  <a:lnTo>
                    <a:pt x="58280" y="371622"/>
                  </a:lnTo>
                  <a:lnTo>
                    <a:pt x="91760" y="307975"/>
                  </a:lnTo>
                  <a:lnTo>
                    <a:pt x="159309" y="331186"/>
                  </a:lnTo>
                  <a:lnTo>
                    <a:pt x="167778" y="314566"/>
                  </a:lnTo>
                  <a:lnTo>
                    <a:pt x="185657" y="291483"/>
                  </a:lnTo>
                  <a:lnTo>
                    <a:pt x="143676" y="233994"/>
                  </a:lnTo>
                  <a:lnTo>
                    <a:pt x="181242" y="187014"/>
                  </a:lnTo>
                  <a:lnTo>
                    <a:pt x="187749" y="181474"/>
                  </a:lnTo>
                  <a:lnTo>
                    <a:pt x="244929" y="219384"/>
                  </a:lnTo>
                  <a:lnTo>
                    <a:pt x="288761" y="180861"/>
                  </a:lnTo>
                  <a:lnTo>
                    <a:pt x="264320" y="116284"/>
                  </a:lnTo>
                  <a:lnTo>
                    <a:pt x="272822" y="109047"/>
                  </a:lnTo>
                  <a:lnTo>
                    <a:pt x="319590" y="82854"/>
                  </a:lnTo>
                  <a:lnTo>
                    <a:pt x="361997" y="130720"/>
                  </a:lnTo>
                  <a:lnTo>
                    <a:pt x="407082" y="104652"/>
                  </a:lnTo>
                  <a:lnTo>
                    <a:pt x="422930" y="99412"/>
                  </a:lnTo>
                  <a:lnTo>
                    <a:pt x="417441" y="37523"/>
                  </a:lnTo>
                  <a:lnTo>
                    <a:pt x="476140" y="18721"/>
                  </a:lnTo>
                  <a:lnTo>
                    <a:pt x="502894" y="72971"/>
                  </a:lnTo>
                  <a:lnTo>
                    <a:pt x="509180" y="70892"/>
                  </a:lnTo>
                  <a:lnTo>
                    <a:pt x="577145" y="63594"/>
                  </a:lnTo>
                  <a:lnTo>
                    <a:pt x="588525" y="3149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4BC56"/>
                </a:gs>
                <a:gs pos="81000">
                  <a:srgbClr val="935A07"/>
                </a:gs>
              </a:gsLst>
              <a:lin ang="81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Bouée 17"/>
            <p:cNvSpPr/>
            <p:nvPr/>
          </p:nvSpPr>
          <p:spPr>
            <a:xfrm rot="968560">
              <a:off x="5463944" y="3587420"/>
              <a:ext cx="1317733" cy="1303229"/>
            </a:xfrm>
            <a:prstGeom prst="donut">
              <a:avLst>
                <a:gd name="adj" fmla="val 4923"/>
              </a:avLst>
            </a:prstGeom>
            <a:gradFill flip="none" rotWithShape="1">
              <a:gsLst>
                <a:gs pos="20000">
                  <a:srgbClr val="F4BC56"/>
                </a:gs>
                <a:gs pos="78000">
                  <a:srgbClr val="935A07"/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 rot="968560">
              <a:off x="5534530" y="3648269"/>
              <a:ext cx="1174922" cy="1173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58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Bouée 19"/>
            <p:cNvSpPr/>
            <p:nvPr/>
          </p:nvSpPr>
          <p:spPr>
            <a:xfrm rot="968560">
              <a:off x="5534530" y="3648269"/>
              <a:ext cx="1174922" cy="1173525"/>
            </a:xfrm>
            <a:prstGeom prst="donut">
              <a:avLst>
                <a:gd name="adj" fmla="val 4923"/>
              </a:avLst>
            </a:prstGeom>
            <a:gradFill flip="none" rotWithShape="1">
              <a:gsLst>
                <a:gs pos="20000">
                  <a:srgbClr val="F4BC56"/>
                </a:gs>
                <a:gs pos="78000">
                  <a:srgbClr val="935A0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92">
            <a:extLst>
              <a:ext uri="{FF2B5EF4-FFF2-40B4-BE49-F238E27FC236}">
                <a16:creationId xmlns:a16="http://schemas.microsoft.com/office/drawing/2014/main" xmlns="" id="{1028AE20-874C-42B8-BE5C-6B4A37AB977C}"/>
              </a:ext>
            </a:extLst>
          </p:cNvPr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xmlns="" id="{A17C99C0-1676-48A7-B9CB-5382CA86AB71}"/>
                </a:ext>
              </a:extLst>
            </p:cNvPr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156" name="Oval 9">
                <a:extLst>
                  <a:ext uri="{FF2B5EF4-FFF2-40B4-BE49-F238E27FC236}">
                    <a16:creationId xmlns:a16="http://schemas.microsoft.com/office/drawing/2014/main" xmlns="" id="{DD577DB0-DB73-4354-B2DA-D1BC177C819B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2">
                <a:extLst>
                  <a:ext uri="{FF2B5EF4-FFF2-40B4-BE49-F238E27FC236}">
                    <a16:creationId xmlns:a16="http://schemas.microsoft.com/office/drawing/2014/main" xmlns="" id="{7CCDBF49-A7A6-4A04-BE4A-D106A08AF44B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lowchart: Terminator 10">
                <a:extLst>
                  <a:ext uri="{FF2B5EF4-FFF2-40B4-BE49-F238E27FC236}">
                    <a16:creationId xmlns:a16="http://schemas.microsoft.com/office/drawing/2014/main" xmlns="" id="{9F6649C2-66FD-4C1F-9D28-23803E99EF3A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lowchart: Terminator 11">
                <a:extLst>
                  <a:ext uri="{FF2B5EF4-FFF2-40B4-BE49-F238E27FC236}">
                    <a16:creationId xmlns:a16="http://schemas.microsoft.com/office/drawing/2014/main" xmlns="" id="{D86E64CF-9D69-4154-BE5B-E6686AF4EFFD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xmlns="" id="{9F75FE74-14E8-45FA-8CCB-0F1097E3D40B}"/>
                </a:ext>
              </a:extLst>
            </p:cNvPr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152" name="Oval 15">
                <a:extLst>
                  <a:ext uri="{FF2B5EF4-FFF2-40B4-BE49-F238E27FC236}">
                    <a16:creationId xmlns:a16="http://schemas.microsoft.com/office/drawing/2014/main" xmlns="" id="{0D35241C-2A37-4457-9686-6C750E689F8D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6">
                <a:extLst>
                  <a:ext uri="{FF2B5EF4-FFF2-40B4-BE49-F238E27FC236}">
                    <a16:creationId xmlns:a16="http://schemas.microsoft.com/office/drawing/2014/main" xmlns="" id="{DF2C576B-42C0-49D4-AA0A-31B8C756A134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lowchart: Terminator 17">
                <a:extLst>
                  <a:ext uri="{FF2B5EF4-FFF2-40B4-BE49-F238E27FC236}">
                    <a16:creationId xmlns:a16="http://schemas.microsoft.com/office/drawing/2014/main" xmlns="" id="{EF13BCEF-AB15-4F7F-9958-0669C29BD52B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lowchart: Terminator 18">
                <a:extLst>
                  <a:ext uri="{FF2B5EF4-FFF2-40B4-BE49-F238E27FC236}">
                    <a16:creationId xmlns:a16="http://schemas.microsoft.com/office/drawing/2014/main" xmlns="" id="{9670E5E3-A7E6-4D9D-B4BB-014625BC2A9E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19">
              <a:extLst>
                <a:ext uri="{FF2B5EF4-FFF2-40B4-BE49-F238E27FC236}">
                  <a16:creationId xmlns:a16="http://schemas.microsoft.com/office/drawing/2014/main" xmlns="" id="{37ABB480-EB83-4117-9A33-B1719EEE0183}"/>
                </a:ext>
              </a:extLst>
            </p:cNvPr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148" name="Oval 20">
                <a:extLst>
                  <a:ext uri="{FF2B5EF4-FFF2-40B4-BE49-F238E27FC236}">
                    <a16:creationId xmlns:a16="http://schemas.microsoft.com/office/drawing/2014/main" xmlns="" id="{4E7FCBA0-E983-433E-BC83-E297AF773C78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21">
                <a:extLst>
                  <a:ext uri="{FF2B5EF4-FFF2-40B4-BE49-F238E27FC236}">
                    <a16:creationId xmlns:a16="http://schemas.microsoft.com/office/drawing/2014/main" xmlns="" id="{FBE7A3FD-713F-4CEA-A623-B2B8CACD572E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lowchart: Terminator 22">
                <a:extLst>
                  <a:ext uri="{FF2B5EF4-FFF2-40B4-BE49-F238E27FC236}">
                    <a16:creationId xmlns:a16="http://schemas.microsoft.com/office/drawing/2014/main" xmlns="" id="{7A24E404-0F7D-4AF9-B2EE-3BDF52845983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lowchart: Terminator 23">
                <a:extLst>
                  <a:ext uri="{FF2B5EF4-FFF2-40B4-BE49-F238E27FC236}">
                    <a16:creationId xmlns:a16="http://schemas.microsoft.com/office/drawing/2014/main" xmlns="" id="{A803491B-1D6A-4824-B9CB-2DE7F54AE743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24">
              <a:extLst>
                <a:ext uri="{FF2B5EF4-FFF2-40B4-BE49-F238E27FC236}">
                  <a16:creationId xmlns:a16="http://schemas.microsoft.com/office/drawing/2014/main" xmlns="" id="{86D5245C-4613-48E3-9B71-6F7AA0435989}"/>
                </a:ext>
              </a:extLst>
            </p:cNvPr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144" name="Oval 25">
                <a:extLst>
                  <a:ext uri="{FF2B5EF4-FFF2-40B4-BE49-F238E27FC236}">
                    <a16:creationId xmlns:a16="http://schemas.microsoft.com/office/drawing/2014/main" xmlns="" id="{B78C75D1-B995-42D4-A62B-902CF287C5EE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26">
                <a:extLst>
                  <a:ext uri="{FF2B5EF4-FFF2-40B4-BE49-F238E27FC236}">
                    <a16:creationId xmlns:a16="http://schemas.microsoft.com/office/drawing/2014/main" xmlns="" id="{BC621529-DE2A-4CA3-9C22-DF78208BF896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lowchart: Terminator 27">
                <a:extLst>
                  <a:ext uri="{FF2B5EF4-FFF2-40B4-BE49-F238E27FC236}">
                    <a16:creationId xmlns:a16="http://schemas.microsoft.com/office/drawing/2014/main" xmlns="" id="{73B31809-327F-4B31-9185-E6E72F3A49C1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lowchart: Terminator 28">
                <a:extLst>
                  <a:ext uri="{FF2B5EF4-FFF2-40B4-BE49-F238E27FC236}">
                    <a16:creationId xmlns:a16="http://schemas.microsoft.com/office/drawing/2014/main" xmlns="" id="{466504FD-0A57-4951-962C-1C30AEA81065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29">
              <a:extLst>
                <a:ext uri="{FF2B5EF4-FFF2-40B4-BE49-F238E27FC236}">
                  <a16:creationId xmlns:a16="http://schemas.microsoft.com/office/drawing/2014/main" xmlns="" id="{085430D3-BB73-4B56-BD35-E6D5669DA2FD}"/>
                </a:ext>
              </a:extLst>
            </p:cNvPr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140" name="Oval 30">
                <a:extLst>
                  <a:ext uri="{FF2B5EF4-FFF2-40B4-BE49-F238E27FC236}">
                    <a16:creationId xmlns:a16="http://schemas.microsoft.com/office/drawing/2014/main" xmlns="" id="{385162BF-D402-449B-939D-4621F4C0B762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31">
                <a:extLst>
                  <a:ext uri="{FF2B5EF4-FFF2-40B4-BE49-F238E27FC236}">
                    <a16:creationId xmlns:a16="http://schemas.microsoft.com/office/drawing/2014/main" xmlns="" id="{C4DCE6ED-F058-477C-B696-87BE184E54D1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lowchart: Terminator 32">
                <a:extLst>
                  <a:ext uri="{FF2B5EF4-FFF2-40B4-BE49-F238E27FC236}">
                    <a16:creationId xmlns:a16="http://schemas.microsoft.com/office/drawing/2014/main" xmlns="" id="{A4628370-94C3-43E2-BBB7-2B24C3F897D9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lowchart: Terminator 33">
                <a:extLst>
                  <a:ext uri="{FF2B5EF4-FFF2-40B4-BE49-F238E27FC236}">
                    <a16:creationId xmlns:a16="http://schemas.microsoft.com/office/drawing/2014/main" xmlns="" id="{584AAE81-19EA-4752-87F6-06A2E20DD2B2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34">
              <a:extLst>
                <a:ext uri="{FF2B5EF4-FFF2-40B4-BE49-F238E27FC236}">
                  <a16:creationId xmlns:a16="http://schemas.microsoft.com/office/drawing/2014/main" xmlns="" id="{E2B7CE37-A7B4-4D38-9E90-B222FF330C40}"/>
                </a:ext>
              </a:extLst>
            </p:cNvPr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136" name="Oval 35">
                <a:extLst>
                  <a:ext uri="{FF2B5EF4-FFF2-40B4-BE49-F238E27FC236}">
                    <a16:creationId xmlns:a16="http://schemas.microsoft.com/office/drawing/2014/main" xmlns="" id="{996F0CAA-689A-4CB4-A56D-228AE5D2E2E5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36">
                <a:extLst>
                  <a:ext uri="{FF2B5EF4-FFF2-40B4-BE49-F238E27FC236}">
                    <a16:creationId xmlns:a16="http://schemas.microsoft.com/office/drawing/2014/main" xmlns="" id="{E6B5594D-4510-4B97-9825-1DD7698FE423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lowchart: Terminator 37">
                <a:extLst>
                  <a:ext uri="{FF2B5EF4-FFF2-40B4-BE49-F238E27FC236}">
                    <a16:creationId xmlns:a16="http://schemas.microsoft.com/office/drawing/2014/main" xmlns="" id="{3B0FF166-7F4B-4CC9-AEC8-5FCB45F69CFD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lowchart: Terminator 38">
                <a:extLst>
                  <a:ext uri="{FF2B5EF4-FFF2-40B4-BE49-F238E27FC236}">
                    <a16:creationId xmlns:a16="http://schemas.microsoft.com/office/drawing/2014/main" xmlns="" id="{40D5705F-6011-4183-BDD5-11D8CFE23EF7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39">
              <a:extLst>
                <a:ext uri="{FF2B5EF4-FFF2-40B4-BE49-F238E27FC236}">
                  <a16:creationId xmlns:a16="http://schemas.microsoft.com/office/drawing/2014/main" xmlns="" id="{AA0CA9E4-3AD2-471A-BDF6-7BB801230822}"/>
                </a:ext>
              </a:extLst>
            </p:cNvPr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132" name="Oval 40">
                <a:extLst>
                  <a:ext uri="{FF2B5EF4-FFF2-40B4-BE49-F238E27FC236}">
                    <a16:creationId xmlns:a16="http://schemas.microsoft.com/office/drawing/2014/main" xmlns="" id="{D4103CC5-DED7-4F94-A81C-49E4BBA9F267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41">
                <a:extLst>
                  <a:ext uri="{FF2B5EF4-FFF2-40B4-BE49-F238E27FC236}">
                    <a16:creationId xmlns:a16="http://schemas.microsoft.com/office/drawing/2014/main" xmlns="" id="{D9CEFCC7-5989-4F9A-A0F2-E4E809BF2EC3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lowchart: Terminator 42">
                <a:extLst>
                  <a:ext uri="{FF2B5EF4-FFF2-40B4-BE49-F238E27FC236}">
                    <a16:creationId xmlns:a16="http://schemas.microsoft.com/office/drawing/2014/main" xmlns="" id="{B0B7DD63-3D9A-48D8-A8A6-1EC8F6A84119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lowchart: Terminator 43">
                <a:extLst>
                  <a:ext uri="{FF2B5EF4-FFF2-40B4-BE49-F238E27FC236}">
                    <a16:creationId xmlns:a16="http://schemas.microsoft.com/office/drawing/2014/main" xmlns="" id="{94D7FB9D-E065-4482-9DC3-AE9219D1F681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44">
              <a:extLst>
                <a:ext uri="{FF2B5EF4-FFF2-40B4-BE49-F238E27FC236}">
                  <a16:creationId xmlns:a16="http://schemas.microsoft.com/office/drawing/2014/main" xmlns="" id="{50B946FE-04A2-436E-884C-CCB415EA6B6C}"/>
                </a:ext>
              </a:extLst>
            </p:cNvPr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128" name="Oval 45">
                <a:extLst>
                  <a:ext uri="{FF2B5EF4-FFF2-40B4-BE49-F238E27FC236}">
                    <a16:creationId xmlns:a16="http://schemas.microsoft.com/office/drawing/2014/main" xmlns="" id="{FA816696-EDBD-4E39-A09D-281A52C3F0DE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46">
                <a:extLst>
                  <a:ext uri="{FF2B5EF4-FFF2-40B4-BE49-F238E27FC236}">
                    <a16:creationId xmlns:a16="http://schemas.microsoft.com/office/drawing/2014/main" xmlns="" id="{F5595F2A-70E0-4AA9-84BE-7C8ED3D853CD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47">
                <a:extLst>
                  <a:ext uri="{FF2B5EF4-FFF2-40B4-BE49-F238E27FC236}">
                    <a16:creationId xmlns:a16="http://schemas.microsoft.com/office/drawing/2014/main" xmlns="" id="{AA5059DD-838E-4C7E-83E3-8471C781D330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Terminator 48">
                <a:extLst>
                  <a:ext uri="{FF2B5EF4-FFF2-40B4-BE49-F238E27FC236}">
                    <a16:creationId xmlns:a16="http://schemas.microsoft.com/office/drawing/2014/main" xmlns="" id="{E5AF1197-E72A-454F-BFD0-B4D55902B14F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49">
              <a:extLst>
                <a:ext uri="{FF2B5EF4-FFF2-40B4-BE49-F238E27FC236}">
                  <a16:creationId xmlns:a16="http://schemas.microsoft.com/office/drawing/2014/main" xmlns="" id="{11A00C95-04EB-4FB7-8B2A-D2A7A2F9756B}"/>
                </a:ext>
              </a:extLst>
            </p:cNvPr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124" name="Oval 50">
                <a:extLst>
                  <a:ext uri="{FF2B5EF4-FFF2-40B4-BE49-F238E27FC236}">
                    <a16:creationId xmlns:a16="http://schemas.microsoft.com/office/drawing/2014/main" xmlns="" id="{FDFC7FA4-85B8-4600-85F0-FC2B3CDD71DD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51">
                <a:extLst>
                  <a:ext uri="{FF2B5EF4-FFF2-40B4-BE49-F238E27FC236}">
                    <a16:creationId xmlns:a16="http://schemas.microsoft.com/office/drawing/2014/main" xmlns="" id="{EC4A5DB5-C647-4A9F-868E-4835877EC98D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52">
                <a:extLst>
                  <a:ext uri="{FF2B5EF4-FFF2-40B4-BE49-F238E27FC236}">
                    <a16:creationId xmlns:a16="http://schemas.microsoft.com/office/drawing/2014/main" xmlns="" id="{1C3C6766-34B5-41C1-A298-6553F1CE382A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lowchart: Terminator 53">
                <a:extLst>
                  <a:ext uri="{FF2B5EF4-FFF2-40B4-BE49-F238E27FC236}">
                    <a16:creationId xmlns:a16="http://schemas.microsoft.com/office/drawing/2014/main" xmlns="" id="{15773245-F270-4804-9F0F-363E80FEAFA9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54">
              <a:extLst>
                <a:ext uri="{FF2B5EF4-FFF2-40B4-BE49-F238E27FC236}">
                  <a16:creationId xmlns:a16="http://schemas.microsoft.com/office/drawing/2014/main" xmlns="" id="{4E6E285D-05D2-42D8-A463-A05E93F192A7}"/>
                </a:ext>
              </a:extLst>
            </p:cNvPr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120" name="Oval 55">
                <a:extLst>
                  <a:ext uri="{FF2B5EF4-FFF2-40B4-BE49-F238E27FC236}">
                    <a16:creationId xmlns:a16="http://schemas.microsoft.com/office/drawing/2014/main" xmlns="" id="{DCAE96FA-4052-4DA6-BF7A-FB2ADFBD6FAB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56">
                <a:extLst>
                  <a:ext uri="{FF2B5EF4-FFF2-40B4-BE49-F238E27FC236}">
                    <a16:creationId xmlns:a16="http://schemas.microsoft.com/office/drawing/2014/main" xmlns="" id="{7CA435AA-EAD8-47C1-A70C-B26705E53C19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Terminator 57">
                <a:extLst>
                  <a:ext uri="{FF2B5EF4-FFF2-40B4-BE49-F238E27FC236}">
                    <a16:creationId xmlns:a16="http://schemas.microsoft.com/office/drawing/2014/main" xmlns="" id="{3D0B4493-3327-437B-95FA-B023B2477EF5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Terminator 58">
                <a:extLst>
                  <a:ext uri="{FF2B5EF4-FFF2-40B4-BE49-F238E27FC236}">
                    <a16:creationId xmlns:a16="http://schemas.microsoft.com/office/drawing/2014/main" xmlns="" id="{18B8F2AB-619A-4978-8CD4-C4D49F6D2CF2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59">
              <a:extLst>
                <a:ext uri="{FF2B5EF4-FFF2-40B4-BE49-F238E27FC236}">
                  <a16:creationId xmlns:a16="http://schemas.microsoft.com/office/drawing/2014/main" xmlns="" id="{405B1500-D459-400D-A275-07E2D1B30C58}"/>
                </a:ext>
              </a:extLst>
            </p:cNvPr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116" name="Oval 60">
                <a:extLst>
                  <a:ext uri="{FF2B5EF4-FFF2-40B4-BE49-F238E27FC236}">
                    <a16:creationId xmlns:a16="http://schemas.microsoft.com/office/drawing/2014/main" xmlns="" id="{63ED60D2-92DA-4708-99F3-CE1D9D7533B9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61">
                <a:extLst>
                  <a:ext uri="{FF2B5EF4-FFF2-40B4-BE49-F238E27FC236}">
                    <a16:creationId xmlns:a16="http://schemas.microsoft.com/office/drawing/2014/main" xmlns="" id="{AB6DCDD8-A752-4238-B46D-5DABD855FC9B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Terminator 62">
                <a:extLst>
                  <a:ext uri="{FF2B5EF4-FFF2-40B4-BE49-F238E27FC236}">
                    <a16:creationId xmlns:a16="http://schemas.microsoft.com/office/drawing/2014/main" xmlns="" id="{87CB330F-89CB-4A91-B641-6E7CDF181637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lowchart: Terminator 63">
                <a:extLst>
                  <a:ext uri="{FF2B5EF4-FFF2-40B4-BE49-F238E27FC236}">
                    <a16:creationId xmlns:a16="http://schemas.microsoft.com/office/drawing/2014/main" xmlns="" id="{209EAEB6-3BA6-4090-9031-61752117B391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5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0" y="-1"/>
            <a:ext cx="12192000" cy="6871412"/>
          </a:xfrm>
          <a:prstGeom prst="rect">
            <a:avLst/>
          </a:prstGeom>
          <a:gradFill>
            <a:gsLst>
              <a:gs pos="100000">
                <a:srgbClr val="D3F9FD">
                  <a:lumMod val="83000"/>
                  <a:alpha val="0"/>
                </a:srgbClr>
              </a:gs>
              <a:gs pos="56000">
                <a:schemeClr val="accent1">
                  <a:lumMod val="40000"/>
                  <a:lumOff val="60000"/>
                  <a:alpha val="78000"/>
                </a:schemeClr>
              </a:gs>
              <a:gs pos="0">
                <a:srgbClr val="00445C">
                  <a:alpha val="66667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xmlns="" id="{3FFEA375-DD2B-4606-9020-5F2713F36029}"/>
              </a:ext>
            </a:extLst>
          </p:cNvPr>
          <p:cNvSpPr/>
          <p:nvPr/>
        </p:nvSpPr>
        <p:spPr>
          <a:xfrm rot="162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1016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B5C1BF24-CD9B-46EE-BD97-2E558FBF9749}"/>
              </a:ext>
            </a:extLst>
          </p:cNvPr>
          <p:cNvGrpSpPr/>
          <p:nvPr/>
        </p:nvGrpSpPr>
        <p:grpSpPr>
          <a:xfrm>
            <a:off x="402535" y="3016178"/>
            <a:ext cx="1490450" cy="829382"/>
            <a:chOff x="280628" y="1551900"/>
            <a:chExt cx="1490450" cy="82938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09515A27-84E8-4E3C-A2D1-A141BABBBD80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071BE731-5ADB-4B97-B79F-73AD1235BDCB}"/>
                </a:ext>
              </a:extLst>
            </p:cNvPr>
            <p:cNvSpPr txBox="1"/>
            <p:nvPr/>
          </p:nvSpPr>
          <p:spPr>
            <a:xfrm>
              <a:off x="342155" y="1774660"/>
              <a:ext cx="859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Gestion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7D76C67-FFCF-4630-9BD6-5F2A0EB150BF}"/>
              </a:ext>
            </a:extLst>
          </p:cNvPr>
          <p:cNvGrpSpPr/>
          <p:nvPr/>
        </p:nvGrpSpPr>
        <p:grpSpPr>
          <a:xfrm>
            <a:off x="1734414" y="495298"/>
            <a:ext cx="4361585" cy="5853549"/>
            <a:chOff x="1734414" y="495298"/>
            <a:chExt cx="4361585" cy="5853549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0FC28829-3A12-42E1-928D-18F10C740B60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5C84549-15E3-44A8-B3FF-74FCCC091A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44087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94F400A-F441-4A52-9E40-2701995EF73F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5495468-4A19-41A4-80C0-D6C2BD40894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80108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C440F2C-096A-4698-90C1-1391797A8B6C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16130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1099197-4508-43DF-8F45-B3E92684D6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52152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2BB9604-E745-4A2E-B2EB-9FE96B70B9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88174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064AD1F-5D1A-4457-8411-365CF5237823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24196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6DF3198-F231-4625-B44A-10F436771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60217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3C672CD-EAF4-45F5-AEF9-252ACC964A6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96239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C77752F-0FA4-4ECF-BB85-F1A53299CA6D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32261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2146804-1F9C-42D6-9DB5-0985A6419956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68283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31723DF-9D3F-4703-A4F9-19317C2ACD1B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04305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3F7920E-92A1-4C96-BE90-14A0DBB1CCD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40326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C8F83F9-F46B-4517-8CA2-B0458B094FD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76348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82A6A0DA-0052-434A-A361-BEB2806E6CDD}"/>
              </a:ext>
            </a:extLst>
          </p:cNvPr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9CE824-2EE4-44F9-A3DB-19CA9C21F62D}"/>
              </a:ext>
            </a:extLst>
          </p:cNvPr>
          <p:cNvGrpSpPr/>
          <p:nvPr/>
        </p:nvGrpSpPr>
        <p:grpSpPr>
          <a:xfrm>
            <a:off x="6191002" y="488369"/>
            <a:ext cx="4361586" cy="5853549"/>
            <a:chOff x="6191002" y="488369"/>
            <a:chExt cx="4361586" cy="5853549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7175EB0B-54E3-4B61-AE06-354B1C07F8C8}"/>
                </a:ext>
              </a:extLst>
            </p:cNvPr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EFB61E0-C2C1-4D8D-A66E-79D604865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43394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CB254AC-857F-4204-89C7-FF579CF5B33D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A502890-7B7D-4D36-8EF6-CA988EF5D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79415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72DE8CD-D0D2-493A-AA15-05ADDEA77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15437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5DF7F1C-436C-4735-9DA6-1BE3FB27B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51459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8B172DC-A1F5-4DED-9A7A-CC2887B5B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87481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D06F625-3799-4723-B7CD-FBDA2911E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23503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53FFBFF-A143-4470-B96D-49BC26E63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59524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8EED108-3B06-4EA2-86FD-2516775C6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95546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207F5A2-769B-486F-828B-6393FC7B5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31568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84C4941-6669-4A44-80DC-3228667BB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67590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2923962-FFE5-414C-A611-A9465D844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03612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774707D-2959-4296-B3B6-39789FC65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39633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6313AB8-F1FC-4C91-9672-04A79C9FC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75655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F63D0388-C355-4E4A-B70A-82CDA3E9280B}"/>
              </a:ext>
            </a:extLst>
          </p:cNvPr>
          <p:cNvGrpSpPr/>
          <p:nvPr/>
        </p:nvGrpSpPr>
        <p:grpSpPr>
          <a:xfrm>
            <a:off x="6197948" y="491170"/>
            <a:ext cx="4361585" cy="5853549"/>
            <a:chOff x="6191002" y="488369"/>
            <a:chExt cx="4361585" cy="5853549"/>
          </a:xfrm>
        </p:grpSpPr>
        <p:sp>
          <p:nvSpPr>
            <p:cNvPr id="187" name="Rectangle: Top Corners Rounded 186">
              <a:extLst>
                <a:ext uri="{FF2B5EF4-FFF2-40B4-BE49-F238E27FC236}">
                  <a16:creationId xmlns:a16="http://schemas.microsoft.com/office/drawing/2014/main" xmlns="" id="{CA25DCE8-2162-4B8A-96D0-7E3B3D82DB79}"/>
                </a:ext>
              </a:extLst>
            </p:cNvPr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8C7F9C0B-BB34-438F-90E9-275B801A5282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D212B7-4CDF-46D2-B243-28C9CC8CB9F6}"/>
              </a:ext>
            </a:extLst>
          </p:cNvPr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73D1C15F-512D-4848-B232-E161370D7242}"/>
                </a:ext>
              </a:extLst>
            </p:cNvPr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9600">
                  <a:schemeClr val="bg1">
                    <a:lumMod val="50000"/>
                    <a:alpha val="7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7C921948-D23E-4396-B273-44EB6BA43ADA}"/>
                </a:ext>
              </a:extLst>
            </p:cNvPr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7A055B3A-04C1-458E-8227-D67822ED4B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F34E09E9-E89E-4931-8C86-EF6372B8F5BD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>
                <a:extLst>
                  <a:ext uri="{FF2B5EF4-FFF2-40B4-BE49-F238E27FC236}">
                    <a16:creationId xmlns:a16="http://schemas.microsoft.com/office/drawing/2014/main" xmlns="" id="{DE2D9D42-7468-477F-8442-B2B30FFE1DAB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xmlns="" id="{49EAC231-0145-4106-AF1F-2CA94DC04C6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F4EE62E1-63A2-49B1-93DF-1B8BDBD4F330}"/>
                </a:ext>
              </a:extLst>
            </p:cNvPr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7F7AB221-76DE-4F31-8F0B-CF310CE788C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6313589F-5E62-437B-B094-C9518DAB0E54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xmlns="" id="{18EB6E9A-9E0E-4CB9-9520-E866835AC0A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90">
                <a:extLst>
                  <a:ext uri="{FF2B5EF4-FFF2-40B4-BE49-F238E27FC236}">
                    <a16:creationId xmlns:a16="http://schemas.microsoft.com/office/drawing/2014/main" xmlns="" id="{4376386D-76E4-4FB7-9C9C-3E42C8644CB4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15C56A49-978D-4447-BDC9-59DFFCA7496B}"/>
                </a:ext>
              </a:extLst>
            </p:cNvPr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41FB403A-7B8A-4013-B47B-CDDF16F57C35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1E404C56-9969-4F14-B4CF-958902A33E3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Terminator 94">
                <a:extLst>
                  <a:ext uri="{FF2B5EF4-FFF2-40B4-BE49-F238E27FC236}">
                    <a16:creationId xmlns:a16="http://schemas.microsoft.com/office/drawing/2014/main" xmlns="" id="{D3763110-FBF1-4382-9E22-10791032F4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95">
                <a:extLst>
                  <a:ext uri="{FF2B5EF4-FFF2-40B4-BE49-F238E27FC236}">
                    <a16:creationId xmlns:a16="http://schemas.microsoft.com/office/drawing/2014/main" xmlns="" id="{893887EA-C9B7-4937-B9E9-802679C62AD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460BA5C3-CE64-4D47-9B12-E29E54042683}"/>
                </a:ext>
              </a:extLst>
            </p:cNvPr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0A66281A-6ECF-4214-B59E-9D7326AAE4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EDA65BA5-B31E-48D6-80EA-4F14C9C02783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99">
                <a:extLst>
                  <a:ext uri="{FF2B5EF4-FFF2-40B4-BE49-F238E27FC236}">
                    <a16:creationId xmlns:a16="http://schemas.microsoft.com/office/drawing/2014/main" xmlns="" id="{86A5B905-6A56-4594-8A83-518F4BBB0CB5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100">
                <a:extLst>
                  <a:ext uri="{FF2B5EF4-FFF2-40B4-BE49-F238E27FC236}">
                    <a16:creationId xmlns:a16="http://schemas.microsoft.com/office/drawing/2014/main" xmlns="" id="{4B1CA9D9-C048-4858-BE6E-8C681C1F658C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55B1A2B1-DEF2-4C5E-8F56-92AE28DACC6C}"/>
                </a:ext>
              </a:extLst>
            </p:cNvPr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2C803212-1B6D-446F-AEB5-52F20AA5AE87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C1EBC513-6CB8-4082-BCC5-0DB9D7404AF6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>
                <a:extLst>
                  <a:ext uri="{FF2B5EF4-FFF2-40B4-BE49-F238E27FC236}">
                    <a16:creationId xmlns:a16="http://schemas.microsoft.com/office/drawing/2014/main" xmlns="" id="{766AD184-A229-4E8B-9837-F8BDB216B7E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>
                <a:extLst>
                  <a:ext uri="{FF2B5EF4-FFF2-40B4-BE49-F238E27FC236}">
                    <a16:creationId xmlns:a16="http://schemas.microsoft.com/office/drawing/2014/main" xmlns="" id="{4BC5BE0F-C2C7-4F9D-8CC2-232968AC7DB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E273CC56-E511-4FA2-8AC8-B984381E43D8}"/>
                </a:ext>
              </a:extLst>
            </p:cNvPr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77DF5A8E-1D0A-425C-AFA2-49B0DB206B8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21E26E3F-24A1-4D6C-BE1C-B02F7E173125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Terminator 109">
                <a:extLst>
                  <a:ext uri="{FF2B5EF4-FFF2-40B4-BE49-F238E27FC236}">
                    <a16:creationId xmlns:a16="http://schemas.microsoft.com/office/drawing/2014/main" xmlns="" id="{3A9D978C-E556-4CAC-A3E3-45F973F44BE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>
                <a:extLst>
                  <a:ext uri="{FF2B5EF4-FFF2-40B4-BE49-F238E27FC236}">
                    <a16:creationId xmlns:a16="http://schemas.microsoft.com/office/drawing/2014/main" xmlns="" id="{282B4C4D-0643-424A-865B-03AFE80020B9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D56104BC-A3DD-4AB5-80B3-01DB9D2A956D}"/>
                </a:ext>
              </a:extLst>
            </p:cNvPr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4AA836E9-FFED-4DDC-98F4-FA76956B24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CD50E16A-4AAB-4450-8872-1819EEB905D1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>
                <a:extLst>
                  <a:ext uri="{FF2B5EF4-FFF2-40B4-BE49-F238E27FC236}">
                    <a16:creationId xmlns:a16="http://schemas.microsoft.com/office/drawing/2014/main" xmlns="" id="{A7992737-3349-4774-9F97-EFE367105D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115">
                <a:extLst>
                  <a:ext uri="{FF2B5EF4-FFF2-40B4-BE49-F238E27FC236}">
                    <a16:creationId xmlns:a16="http://schemas.microsoft.com/office/drawing/2014/main" xmlns="" id="{DE747A86-8910-43F1-A80C-558106391F7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9A4CA5FB-CD7E-410C-AFC5-FFD21CB075BD}"/>
                </a:ext>
              </a:extLst>
            </p:cNvPr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D14B7D99-67EE-4123-AB1B-13CD003F6CE6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E6017387-7CE4-4ECC-A06B-5A5B4BF5174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>
                <a:extLst>
                  <a:ext uri="{FF2B5EF4-FFF2-40B4-BE49-F238E27FC236}">
                    <a16:creationId xmlns:a16="http://schemas.microsoft.com/office/drawing/2014/main" xmlns="" id="{21F651CC-3E64-4F50-AC98-D0E7748BF51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>
                <a:extLst>
                  <a:ext uri="{FF2B5EF4-FFF2-40B4-BE49-F238E27FC236}">
                    <a16:creationId xmlns:a16="http://schemas.microsoft.com/office/drawing/2014/main" xmlns="" id="{553B8E29-5E24-4D7D-96F5-44EAEEF3A8F1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525B26EC-B273-4C40-8D4C-4E773E3AF5E6}"/>
                </a:ext>
              </a:extLst>
            </p:cNvPr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C9C5C7E7-8D25-45D7-9830-90CA22F194A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9288B580-C04F-4E9D-A680-FC0C1A211EAB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24">
                <a:extLst>
                  <a:ext uri="{FF2B5EF4-FFF2-40B4-BE49-F238E27FC236}">
                    <a16:creationId xmlns:a16="http://schemas.microsoft.com/office/drawing/2014/main" xmlns="" id="{5B7E96A4-6D65-42EA-BE26-C806522D507C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>
                <a:extLst>
                  <a:ext uri="{FF2B5EF4-FFF2-40B4-BE49-F238E27FC236}">
                    <a16:creationId xmlns:a16="http://schemas.microsoft.com/office/drawing/2014/main" xmlns="" id="{63F8B186-9541-4BA3-83F1-D6582BF1B752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7EE17C74-1DEC-4ACB-A575-200A1DC1AAFC}"/>
                </a:ext>
              </a:extLst>
            </p:cNvPr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176337F7-7CED-4AC6-8D78-8B767F5A4A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0009E971-594C-4457-880D-98E220A55980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>
                <a:extLst>
                  <a:ext uri="{FF2B5EF4-FFF2-40B4-BE49-F238E27FC236}">
                    <a16:creationId xmlns:a16="http://schemas.microsoft.com/office/drawing/2014/main" xmlns="" id="{9DEC8107-5F3E-4C71-BB4F-2E329BA9EEB1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Terminator 130">
                <a:extLst>
                  <a:ext uri="{FF2B5EF4-FFF2-40B4-BE49-F238E27FC236}">
                    <a16:creationId xmlns:a16="http://schemas.microsoft.com/office/drawing/2014/main" xmlns="" id="{F754E53C-4F61-4441-B4E1-05AA9C07C70A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294C74A0-17A1-403A-A6A5-053EDE7510EB}"/>
              </a:ext>
            </a:extLst>
          </p:cNvPr>
          <p:cNvSpPr txBox="1"/>
          <p:nvPr/>
        </p:nvSpPr>
        <p:spPr>
          <a:xfrm>
            <a:off x="6758919" y="583258"/>
            <a:ext cx="373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Autres</a:t>
            </a:r>
            <a:r>
              <a:rPr lang="en-US" sz="1600" b="1" dirty="0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tâches</a:t>
            </a:r>
            <a:r>
              <a:rPr lang="en-US" sz="1600" b="1" dirty="0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administratives</a:t>
            </a:r>
            <a:r>
              <a:rPr lang="en-US" sz="1600" b="1" dirty="0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 et </a:t>
            </a:r>
            <a:r>
              <a:rPr lang="en-US" sz="1600" b="1" dirty="0" err="1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gestion</a:t>
            </a:r>
            <a:r>
              <a:rPr lang="en-US" sz="1600" b="1" dirty="0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 des </a:t>
            </a:r>
            <a:r>
              <a:rPr lang="en-US" sz="1600" b="1" dirty="0" err="1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ressources</a:t>
            </a:r>
            <a:r>
              <a:rPr lang="en-US" sz="1600" b="1" dirty="0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EF392E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humaines</a:t>
            </a:r>
            <a:endParaRPr lang="en-US" sz="1600" b="1" dirty="0">
              <a:solidFill>
                <a:srgbClr val="EF392E"/>
              </a:solidFill>
              <a:latin typeface="Times New Roman" panose="02020603050405020304" pitchFamily="18" charset="0"/>
              <a:ea typeface="Hand Of Sean" panose="02000500000000000000" pitchFamily="2" charset="-128"/>
              <a:cs typeface="Times New Roman" panose="02020603050405020304" pitchFamily="18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C3AD8B0F-FBDA-464B-A60F-3D09450C89D6}"/>
              </a:ext>
            </a:extLst>
          </p:cNvPr>
          <p:cNvSpPr txBox="1"/>
          <p:nvPr/>
        </p:nvSpPr>
        <p:spPr>
          <a:xfrm>
            <a:off x="6696710" y="4953047"/>
            <a:ext cx="3680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B.A.T.,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relances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clients et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jour des fiches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C.R.M.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6" name="Group 131">
            <a:extLst>
              <a:ext uri="{FF2B5EF4-FFF2-40B4-BE49-F238E27FC236}">
                <a16:creationId xmlns:a16="http://schemas.microsoft.com/office/drawing/2014/main" xmlns="" id="{F0C4080A-12F2-4980-A81A-4C9EEA839137}"/>
              </a:ext>
            </a:extLst>
          </p:cNvPr>
          <p:cNvGrpSpPr/>
          <p:nvPr/>
        </p:nvGrpSpPr>
        <p:grpSpPr>
          <a:xfrm>
            <a:off x="1718888" y="505618"/>
            <a:ext cx="4361585" cy="5853549"/>
            <a:chOff x="1734414" y="495298"/>
            <a:chExt cx="4361585" cy="5853549"/>
          </a:xfrm>
        </p:grpSpPr>
        <p:sp>
          <p:nvSpPr>
            <p:cNvPr id="237" name="Rectangle: Top Corners Rounded 132">
              <a:extLst>
                <a:ext uri="{FF2B5EF4-FFF2-40B4-BE49-F238E27FC236}">
                  <a16:creationId xmlns:a16="http://schemas.microsoft.com/office/drawing/2014/main" xmlns="" id="{932507DD-E42C-4219-8351-AC22EC8596C8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172">
              <a:extLst>
                <a:ext uri="{FF2B5EF4-FFF2-40B4-BE49-F238E27FC236}">
                  <a16:creationId xmlns:a16="http://schemas.microsoft.com/office/drawing/2014/main" xmlns="" id="{40E5F8D1-5F8E-4FC2-9B00-F7A44F8FAE91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60"/>
          <p:cNvGrpSpPr/>
          <p:nvPr/>
        </p:nvGrpSpPr>
        <p:grpSpPr>
          <a:xfrm>
            <a:off x="2263540" y="1025645"/>
            <a:ext cx="2882330" cy="4368930"/>
            <a:chOff x="4975570" y="1089145"/>
            <a:chExt cx="2855156" cy="4307094"/>
          </a:xfrm>
        </p:grpSpPr>
        <p:sp>
          <p:nvSpPr>
            <p:cNvPr id="372" name="Rounded Rectangle 15"/>
            <p:cNvSpPr/>
            <p:nvPr/>
          </p:nvSpPr>
          <p:spPr bwMode="auto">
            <a:xfrm>
              <a:off x="4975570" y="1504452"/>
              <a:ext cx="2855156" cy="3891787"/>
            </a:xfrm>
            <a:prstGeom prst="roundRect">
              <a:avLst>
                <a:gd name="adj" fmla="val 3998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5225140" y="1788610"/>
              <a:ext cx="2417028" cy="327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 rot="21161710">
              <a:off x="5226819" y="1745487"/>
              <a:ext cx="2417028" cy="327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 rot="438290" flipH="1">
              <a:off x="5107923" y="1757215"/>
              <a:ext cx="2417028" cy="327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5107923" y="1685198"/>
              <a:ext cx="2417028" cy="327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grpSp>
          <p:nvGrpSpPr>
            <p:cNvPr id="398" name="Group 59"/>
            <p:cNvGrpSpPr/>
            <p:nvPr/>
          </p:nvGrpSpPr>
          <p:grpSpPr>
            <a:xfrm>
              <a:off x="5979523" y="1089145"/>
              <a:ext cx="679268" cy="873362"/>
              <a:chOff x="5979523" y="1108195"/>
              <a:chExt cx="679268" cy="873362"/>
            </a:xfrm>
          </p:grpSpPr>
          <p:sp>
            <p:nvSpPr>
              <p:cNvPr id="411" name="Rectangle 410"/>
              <p:cNvSpPr/>
              <p:nvPr/>
            </p:nvSpPr>
            <p:spPr bwMode="auto">
              <a:xfrm>
                <a:off x="5979523" y="1466122"/>
                <a:ext cx="679268" cy="4933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14000"/>
                    </a:schemeClr>
                  </a:gs>
                  <a:gs pos="67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418" name="Freeform 22"/>
              <p:cNvSpPr/>
              <p:nvPr/>
            </p:nvSpPr>
            <p:spPr>
              <a:xfrm>
                <a:off x="6040107" y="1108195"/>
                <a:ext cx="552660" cy="873362"/>
              </a:xfrm>
              <a:custGeom>
                <a:avLst/>
                <a:gdLst>
                  <a:gd name="connsiteX0" fmla="*/ 0 w 552660"/>
                  <a:gd name="connsiteY0" fmla="*/ 811350 h 872757"/>
                  <a:gd name="connsiteX1" fmla="*/ 100484 w 552660"/>
                  <a:gd name="connsiteY1" fmla="*/ 801302 h 872757"/>
                  <a:gd name="connsiteX2" fmla="*/ 180871 w 552660"/>
                  <a:gd name="connsiteY2" fmla="*/ 148159 h 872757"/>
                  <a:gd name="connsiteX3" fmla="*/ 110532 w 552660"/>
                  <a:gd name="connsiteY3" fmla="*/ 27579 h 872757"/>
                  <a:gd name="connsiteX4" fmla="*/ 432080 w 552660"/>
                  <a:gd name="connsiteY4" fmla="*/ 7482 h 872757"/>
                  <a:gd name="connsiteX5" fmla="*/ 391886 w 552660"/>
                  <a:gd name="connsiteY5" fmla="*/ 128062 h 872757"/>
                  <a:gd name="connsiteX6" fmla="*/ 462225 w 552660"/>
                  <a:gd name="connsiteY6" fmla="*/ 821399 h 872757"/>
                  <a:gd name="connsiteX7" fmla="*/ 552660 w 552660"/>
                  <a:gd name="connsiteY7" fmla="*/ 821399 h 872757"/>
                  <a:gd name="connsiteX8" fmla="*/ 552660 w 552660"/>
                  <a:gd name="connsiteY8" fmla="*/ 821399 h 872757"/>
                  <a:gd name="connsiteX0" fmla="*/ 0 w 552660"/>
                  <a:gd name="connsiteY0" fmla="*/ 825841 h 887248"/>
                  <a:gd name="connsiteX1" fmla="*/ 100484 w 552660"/>
                  <a:gd name="connsiteY1" fmla="*/ 815793 h 887248"/>
                  <a:gd name="connsiteX2" fmla="*/ 180871 w 552660"/>
                  <a:gd name="connsiteY2" fmla="*/ 162650 h 887248"/>
                  <a:gd name="connsiteX3" fmla="*/ 110532 w 552660"/>
                  <a:gd name="connsiteY3" fmla="*/ 42070 h 887248"/>
                  <a:gd name="connsiteX4" fmla="*/ 432080 w 552660"/>
                  <a:gd name="connsiteY4" fmla="*/ 21973 h 887248"/>
                  <a:gd name="connsiteX5" fmla="*/ 391886 w 552660"/>
                  <a:gd name="connsiteY5" fmla="*/ 142553 h 887248"/>
                  <a:gd name="connsiteX6" fmla="*/ 462225 w 552660"/>
                  <a:gd name="connsiteY6" fmla="*/ 835890 h 887248"/>
                  <a:gd name="connsiteX7" fmla="*/ 552660 w 552660"/>
                  <a:gd name="connsiteY7" fmla="*/ 835890 h 887248"/>
                  <a:gd name="connsiteX8" fmla="*/ 552660 w 552660"/>
                  <a:gd name="connsiteY8" fmla="*/ 835890 h 887248"/>
                  <a:gd name="connsiteX0" fmla="*/ 0 w 552660"/>
                  <a:gd name="connsiteY0" fmla="*/ 837879 h 899286"/>
                  <a:gd name="connsiteX1" fmla="*/ 100484 w 552660"/>
                  <a:gd name="connsiteY1" fmla="*/ 827831 h 899286"/>
                  <a:gd name="connsiteX2" fmla="*/ 180871 w 552660"/>
                  <a:gd name="connsiteY2" fmla="*/ 174688 h 899286"/>
                  <a:gd name="connsiteX3" fmla="*/ 110532 w 552660"/>
                  <a:gd name="connsiteY3" fmla="*/ 54108 h 899286"/>
                  <a:gd name="connsiteX4" fmla="*/ 432080 w 552660"/>
                  <a:gd name="connsiteY4" fmla="*/ 34011 h 899286"/>
                  <a:gd name="connsiteX5" fmla="*/ 391886 w 552660"/>
                  <a:gd name="connsiteY5" fmla="*/ 154591 h 899286"/>
                  <a:gd name="connsiteX6" fmla="*/ 462225 w 552660"/>
                  <a:gd name="connsiteY6" fmla="*/ 847928 h 899286"/>
                  <a:gd name="connsiteX7" fmla="*/ 552660 w 552660"/>
                  <a:gd name="connsiteY7" fmla="*/ 847928 h 899286"/>
                  <a:gd name="connsiteX8" fmla="*/ 552660 w 552660"/>
                  <a:gd name="connsiteY8" fmla="*/ 847928 h 899286"/>
                  <a:gd name="connsiteX0" fmla="*/ 0 w 552660"/>
                  <a:gd name="connsiteY0" fmla="*/ 851570 h 912977"/>
                  <a:gd name="connsiteX1" fmla="*/ 100484 w 552660"/>
                  <a:gd name="connsiteY1" fmla="*/ 841522 h 912977"/>
                  <a:gd name="connsiteX2" fmla="*/ 180871 w 552660"/>
                  <a:gd name="connsiteY2" fmla="*/ 188379 h 912977"/>
                  <a:gd name="connsiteX3" fmla="*/ 110532 w 552660"/>
                  <a:gd name="connsiteY3" fmla="*/ 67799 h 912977"/>
                  <a:gd name="connsiteX4" fmla="*/ 432080 w 552660"/>
                  <a:gd name="connsiteY4" fmla="*/ 47702 h 912977"/>
                  <a:gd name="connsiteX5" fmla="*/ 391886 w 552660"/>
                  <a:gd name="connsiteY5" fmla="*/ 168282 h 912977"/>
                  <a:gd name="connsiteX6" fmla="*/ 462225 w 552660"/>
                  <a:gd name="connsiteY6" fmla="*/ 861619 h 912977"/>
                  <a:gd name="connsiteX7" fmla="*/ 552660 w 552660"/>
                  <a:gd name="connsiteY7" fmla="*/ 861619 h 912977"/>
                  <a:gd name="connsiteX8" fmla="*/ 552660 w 552660"/>
                  <a:gd name="connsiteY8" fmla="*/ 861619 h 912977"/>
                  <a:gd name="connsiteX0" fmla="*/ 0 w 552660"/>
                  <a:gd name="connsiteY0" fmla="*/ 842472 h 903879"/>
                  <a:gd name="connsiteX1" fmla="*/ 100484 w 552660"/>
                  <a:gd name="connsiteY1" fmla="*/ 832424 h 903879"/>
                  <a:gd name="connsiteX2" fmla="*/ 180871 w 552660"/>
                  <a:gd name="connsiteY2" fmla="*/ 179281 h 903879"/>
                  <a:gd name="connsiteX3" fmla="*/ 139560 w 552660"/>
                  <a:gd name="connsiteY3" fmla="*/ 33301 h 903879"/>
                  <a:gd name="connsiteX4" fmla="*/ 432080 w 552660"/>
                  <a:gd name="connsiteY4" fmla="*/ 38604 h 903879"/>
                  <a:gd name="connsiteX5" fmla="*/ 391886 w 552660"/>
                  <a:gd name="connsiteY5" fmla="*/ 159184 h 903879"/>
                  <a:gd name="connsiteX6" fmla="*/ 462225 w 552660"/>
                  <a:gd name="connsiteY6" fmla="*/ 852521 h 903879"/>
                  <a:gd name="connsiteX7" fmla="*/ 552660 w 552660"/>
                  <a:gd name="connsiteY7" fmla="*/ 852521 h 903879"/>
                  <a:gd name="connsiteX8" fmla="*/ 552660 w 552660"/>
                  <a:gd name="connsiteY8" fmla="*/ 852521 h 903879"/>
                  <a:gd name="connsiteX0" fmla="*/ 0 w 552660"/>
                  <a:gd name="connsiteY0" fmla="*/ 865451 h 926858"/>
                  <a:gd name="connsiteX1" fmla="*/ 100484 w 552660"/>
                  <a:gd name="connsiteY1" fmla="*/ 855403 h 926858"/>
                  <a:gd name="connsiteX2" fmla="*/ 180871 w 552660"/>
                  <a:gd name="connsiteY2" fmla="*/ 202260 h 926858"/>
                  <a:gd name="connsiteX3" fmla="*/ 139560 w 552660"/>
                  <a:gd name="connsiteY3" fmla="*/ 56280 h 926858"/>
                  <a:gd name="connsiteX4" fmla="*/ 432080 w 552660"/>
                  <a:gd name="connsiteY4" fmla="*/ 61583 h 926858"/>
                  <a:gd name="connsiteX5" fmla="*/ 391886 w 552660"/>
                  <a:gd name="connsiteY5" fmla="*/ 182163 h 926858"/>
                  <a:gd name="connsiteX6" fmla="*/ 462225 w 552660"/>
                  <a:gd name="connsiteY6" fmla="*/ 875500 h 926858"/>
                  <a:gd name="connsiteX7" fmla="*/ 552660 w 552660"/>
                  <a:gd name="connsiteY7" fmla="*/ 875500 h 926858"/>
                  <a:gd name="connsiteX8" fmla="*/ 552660 w 552660"/>
                  <a:gd name="connsiteY8" fmla="*/ 875500 h 926858"/>
                  <a:gd name="connsiteX0" fmla="*/ 0 w 552660"/>
                  <a:gd name="connsiteY0" fmla="*/ 865451 h 926858"/>
                  <a:gd name="connsiteX1" fmla="*/ 100484 w 552660"/>
                  <a:gd name="connsiteY1" fmla="*/ 855403 h 926858"/>
                  <a:gd name="connsiteX2" fmla="*/ 180871 w 552660"/>
                  <a:gd name="connsiteY2" fmla="*/ 202260 h 926858"/>
                  <a:gd name="connsiteX3" fmla="*/ 139560 w 552660"/>
                  <a:gd name="connsiteY3" fmla="*/ 56280 h 926858"/>
                  <a:gd name="connsiteX4" fmla="*/ 432080 w 552660"/>
                  <a:gd name="connsiteY4" fmla="*/ 61583 h 926858"/>
                  <a:gd name="connsiteX5" fmla="*/ 391886 w 552660"/>
                  <a:gd name="connsiteY5" fmla="*/ 182163 h 926858"/>
                  <a:gd name="connsiteX6" fmla="*/ 462225 w 552660"/>
                  <a:gd name="connsiteY6" fmla="*/ 875500 h 926858"/>
                  <a:gd name="connsiteX7" fmla="*/ 552660 w 552660"/>
                  <a:gd name="connsiteY7" fmla="*/ 875500 h 926858"/>
                  <a:gd name="connsiteX8" fmla="*/ 552660 w 552660"/>
                  <a:gd name="connsiteY8" fmla="*/ 875500 h 926858"/>
                  <a:gd name="connsiteX0" fmla="*/ 0 w 552660"/>
                  <a:gd name="connsiteY0" fmla="*/ 865451 h 926858"/>
                  <a:gd name="connsiteX1" fmla="*/ 100484 w 552660"/>
                  <a:gd name="connsiteY1" fmla="*/ 855403 h 926858"/>
                  <a:gd name="connsiteX2" fmla="*/ 180871 w 552660"/>
                  <a:gd name="connsiteY2" fmla="*/ 202260 h 926858"/>
                  <a:gd name="connsiteX3" fmla="*/ 139560 w 552660"/>
                  <a:gd name="connsiteY3" fmla="*/ 56280 h 926858"/>
                  <a:gd name="connsiteX4" fmla="*/ 432080 w 552660"/>
                  <a:gd name="connsiteY4" fmla="*/ 61583 h 926858"/>
                  <a:gd name="connsiteX5" fmla="*/ 391886 w 552660"/>
                  <a:gd name="connsiteY5" fmla="*/ 182163 h 926858"/>
                  <a:gd name="connsiteX6" fmla="*/ 462225 w 552660"/>
                  <a:gd name="connsiteY6" fmla="*/ 875500 h 926858"/>
                  <a:gd name="connsiteX7" fmla="*/ 552660 w 552660"/>
                  <a:gd name="connsiteY7" fmla="*/ 875500 h 926858"/>
                  <a:gd name="connsiteX8" fmla="*/ 552660 w 552660"/>
                  <a:gd name="connsiteY8" fmla="*/ 875500 h 926858"/>
                  <a:gd name="connsiteX0" fmla="*/ 0 w 552660"/>
                  <a:gd name="connsiteY0" fmla="*/ 865451 h 926858"/>
                  <a:gd name="connsiteX1" fmla="*/ 100484 w 552660"/>
                  <a:gd name="connsiteY1" fmla="*/ 855403 h 926858"/>
                  <a:gd name="connsiteX2" fmla="*/ 180871 w 552660"/>
                  <a:gd name="connsiteY2" fmla="*/ 202260 h 926858"/>
                  <a:gd name="connsiteX3" fmla="*/ 139560 w 552660"/>
                  <a:gd name="connsiteY3" fmla="*/ 56280 h 926858"/>
                  <a:gd name="connsiteX4" fmla="*/ 432080 w 552660"/>
                  <a:gd name="connsiteY4" fmla="*/ 61583 h 926858"/>
                  <a:gd name="connsiteX5" fmla="*/ 391886 w 552660"/>
                  <a:gd name="connsiteY5" fmla="*/ 182163 h 926858"/>
                  <a:gd name="connsiteX6" fmla="*/ 462225 w 552660"/>
                  <a:gd name="connsiteY6" fmla="*/ 875500 h 926858"/>
                  <a:gd name="connsiteX7" fmla="*/ 552660 w 552660"/>
                  <a:gd name="connsiteY7" fmla="*/ 875500 h 926858"/>
                  <a:gd name="connsiteX8" fmla="*/ 552660 w 552660"/>
                  <a:gd name="connsiteY8" fmla="*/ 875500 h 926858"/>
                  <a:gd name="connsiteX0" fmla="*/ 0 w 552660"/>
                  <a:gd name="connsiteY0" fmla="*/ 865451 h 926858"/>
                  <a:gd name="connsiteX1" fmla="*/ 100484 w 552660"/>
                  <a:gd name="connsiteY1" fmla="*/ 855403 h 926858"/>
                  <a:gd name="connsiteX2" fmla="*/ 180871 w 552660"/>
                  <a:gd name="connsiteY2" fmla="*/ 202260 h 926858"/>
                  <a:gd name="connsiteX3" fmla="*/ 139560 w 552660"/>
                  <a:gd name="connsiteY3" fmla="*/ 56280 h 926858"/>
                  <a:gd name="connsiteX4" fmla="*/ 432080 w 552660"/>
                  <a:gd name="connsiteY4" fmla="*/ 61583 h 926858"/>
                  <a:gd name="connsiteX5" fmla="*/ 391886 w 552660"/>
                  <a:gd name="connsiteY5" fmla="*/ 182163 h 926858"/>
                  <a:gd name="connsiteX6" fmla="*/ 462225 w 552660"/>
                  <a:gd name="connsiteY6" fmla="*/ 875500 h 926858"/>
                  <a:gd name="connsiteX7" fmla="*/ 552660 w 552660"/>
                  <a:gd name="connsiteY7" fmla="*/ 875500 h 926858"/>
                  <a:gd name="connsiteX8" fmla="*/ 552660 w 552660"/>
                  <a:gd name="connsiteY8" fmla="*/ 875500 h 926858"/>
                  <a:gd name="connsiteX0" fmla="*/ 0 w 552660"/>
                  <a:gd name="connsiteY0" fmla="*/ 867374 h 928781"/>
                  <a:gd name="connsiteX1" fmla="*/ 100484 w 552660"/>
                  <a:gd name="connsiteY1" fmla="*/ 857326 h 928781"/>
                  <a:gd name="connsiteX2" fmla="*/ 180871 w 552660"/>
                  <a:gd name="connsiteY2" fmla="*/ 204183 h 928781"/>
                  <a:gd name="connsiteX3" fmla="*/ 139560 w 552660"/>
                  <a:gd name="connsiteY3" fmla="*/ 58203 h 928781"/>
                  <a:gd name="connsiteX4" fmla="*/ 439337 w 552660"/>
                  <a:gd name="connsiteY4" fmla="*/ 41735 h 928781"/>
                  <a:gd name="connsiteX5" fmla="*/ 391886 w 552660"/>
                  <a:gd name="connsiteY5" fmla="*/ 184086 h 928781"/>
                  <a:gd name="connsiteX6" fmla="*/ 462225 w 552660"/>
                  <a:gd name="connsiteY6" fmla="*/ 877423 h 928781"/>
                  <a:gd name="connsiteX7" fmla="*/ 552660 w 552660"/>
                  <a:gd name="connsiteY7" fmla="*/ 877423 h 928781"/>
                  <a:gd name="connsiteX8" fmla="*/ 552660 w 552660"/>
                  <a:gd name="connsiteY8" fmla="*/ 877423 h 928781"/>
                  <a:gd name="connsiteX0" fmla="*/ 0 w 552660"/>
                  <a:gd name="connsiteY0" fmla="*/ 850393 h 911800"/>
                  <a:gd name="connsiteX1" fmla="*/ 100484 w 552660"/>
                  <a:gd name="connsiteY1" fmla="*/ 840345 h 911800"/>
                  <a:gd name="connsiteX2" fmla="*/ 180871 w 552660"/>
                  <a:gd name="connsiteY2" fmla="*/ 187202 h 911800"/>
                  <a:gd name="connsiteX3" fmla="*/ 154074 w 552660"/>
                  <a:gd name="connsiteY3" fmla="*/ 15822 h 911800"/>
                  <a:gd name="connsiteX4" fmla="*/ 439337 w 552660"/>
                  <a:gd name="connsiteY4" fmla="*/ 24754 h 911800"/>
                  <a:gd name="connsiteX5" fmla="*/ 391886 w 552660"/>
                  <a:gd name="connsiteY5" fmla="*/ 167105 h 911800"/>
                  <a:gd name="connsiteX6" fmla="*/ 462225 w 552660"/>
                  <a:gd name="connsiteY6" fmla="*/ 860442 h 911800"/>
                  <a:gd name="connsiteX7" fmla="*/ 552660 w 552660"/>
                  <a:gd name="connsiteY7" fmla="*/ 860442 h 911800"/>
                  <a:gd name="connsiteX8" fmla="*/ 552660 w 552660"/>
                  <a:gd name="connsiteY8" fmla="*/ 860442 h 911800"/>
                  <a:gd name="connsiteX0" fmla="*/ 0 w 552660"/>
                  <a:gd name="connsiteY0" fmla="*/ 871051 h 932458"/>
                  <a:gd name="connsiteX1" fmla="*/ 100484 w 552660"/>
                  <a:gd name="connsiteY1" fmla="*/ 861003 h 932458"/>
                  <a:gd name="connsiteX2" fmla="*/ 180871 w 552660"/>
                  <a:gd name="connsiteY2" fmla="*/ 207860 h 932458"/>
                  <a:gd name="connsiteX3" fmla="*/ 154074 w 552660"/>
                  <a:gd name="connsiteY3" fmla="*/ 36480 h 932458"/>
                  <a:gd name="connsiteX4" fmla="*/ 439337 w 552660"/>
                  <a:gd name="connsiteY4" fmla="*/ 45412 h 932458"/>
                  <a:gd name="connsiteX5" fmla="*/ 391886 w 552660"/>
                  <a:gd name="connsiteY5" fmla="*/ 187763 h 932458"/>
                  <a:gd name="connsiteX6" fmla="*/ 462225 w 552660"/>
                  <a:gd name="connsiteY6" fmla="*/ 881100 h 932458"/>
                  <a:gd name="connsiteX7" fmla="*/ 552660 w 552660"/>
                  <a:gd name="connsiteY7" fmla="*/ 881100 h 932458"/>
                  <a:gd name="connsiteX8" fmla="*/ 552660 w 552660"/>
                  <a:gd name="connsiteY8" fmla="*/ 881100 h 932458"/>
                  <a:gd name="connsiteX0" fmla="*/ 0 w 552660"/>
                  <a:gd name="connsiteY0" fmla="*/ 890550 h 951957"/>
                  <a:gd name="connsiteX1" fmla="*/ 100484 w 552660"/>
                  <a:gd name="connsiteY1" fmla="*/ 880502 h 951957"/>
                  <a:gd name="connsiteX2" fmla="*/ 180871 w 552660"/>
                  <a:gd name="connsiteY2" fmla="*/ 227359 h 951957"/>
                  <a:gd name="connsiteX3" fmla="*/ 154074 w 552660"/>
                  <a:gd name="connsiteY3" fmla="*/ 55979 h 951957"/>
                  <a:gd name="connsiteX4" fmla="*/ 439337 w 552660"/>
                  <a:gd name="connsiteY4" fmla="*/ 64911 h 951957"/>
                  <a:gd name="connsiteX5" fmla="*/ 391886 w 552660"/>
                  <a:gd name="connsiteY5" fmla="*/ 207262 h 951957"/>
                  <a:gd name="connsiteX6" fmla="*/ 462225 w 552660"/>
                  <a:gd name="connsiteY6" fmla="*/ 900599 h 951957"/>
                  <a:gd name="connsiteX7" fmla="*/ 552660 w 552660"/>
                  <a:gd name="connsiteY7" fmla="*/ 900599 h 951957"/>
                  <a:gd name="connsiteX8" fmla="*/ 552660 w 552660"/>
                  <a:gd name="connsiteY8" fmla="*/ 900599 h 951957"/>
                  <a:gd name="connsiteX0" fmla="*/ 0 w 552660"/>
                  <a:gd name="connsiteY0" fmla="*/ 874188 h 935595"/>
                  <a:gd name="connsiteX1" fmla="*/ 100484 w 552660"/>
                  <a:gd name="connsiteY1" fmla="*/ 864140 h 935595"/>
                  <a:gd name="connsiteX2" fmla="*/ 180871 w 552660"/>
                  <a:gd name="connsiteY2" fmla="*/ 210997 h 935595"/>
                  <a:gd name="connsiteX3" fmla="*/ 154074 w 552660"/>
                  <a:gd name="connsiteY3" fmla="*/ 39617 h 935595"/>
                  <a:gd name="connsiteX4" fmla="*/ 424823 w 552660"/>
                  <a:gd name="connsiteY4" fmla="*/ 48549 h 935595"/>
                  <a:gd name="connsiteX5" fmla="*/ 391886 w 552660"/>
                  <a:gd name="connsiteY5" fmla="*/ 190900 h 935595"/>
                  <a:gd name="connsiteX6" fmla="*/ 462225 w 552660"/>
                  <a:gd name="connsiteY6" fmla="*/ 884237 h 935595"/>
                  <a:gd name="connsiteX7" fmla="*/ 552660 w 552660"/>
                  <a:gd name="connsiteY7" fmla="*/ 884237 h 935595"/>
                  <a:gd name="connsiteX8" fmla="*/ 552660 w 552660"/>
                  <a:gd name="connsiteY8" fmla="*/ 884237 h 935595"/>
                  <a:gd name="connsiteX0" fmla="*/ 0 w 552660"/>
                  <a:gd name="connsiteY0" fmla="*/ 881286 h 942693"/>
                  <a:gd name="connsiteX1" fmla="*/ 100484 w 552660"/>
                  <a:gd name="connsiteY1" fmla="*/ 871238 h 942693"/>
                  <a:gd name="connsiteX2" fmla="*/ 180871 w 552660"/>
                  <a:gd name="connsiteY2" fmla="*/ 218095 h 942693"/>
                  <a:gd name="connsiteX3" fmla="*/ 154074 w 552660"/>
                  <a:gd name="connsiteY3" fmla="*/ 46715 h 942693"/>
                  <a:gd name="connsiteX4" fmla="*/ 424823 w 552660"/>
                  <a:gd name="connsiteY4" fmla="*/ 55647 h 942693"/>
                  <a:gd name="connsiteX5" fmla="*/ 391886 w 552660"/>
                  <a:gd name="connsiteY5" fmla="*/ 197998 h 942693"/>
                  <a:gd name="connsiteX6" fmla="*/ 462225 w 552660"/>
                  <a:gd name="connsiteY6" fmla="*/ 891335 h 942693"/>
                  <a:gd name="connsiteX7" fmla="*/ 552660 w 552660"/>
                  <a:gd name="connsiteY7" fmla="*/ 891335 h 942693"/>
                  <a:gd name="connsiteX8" fmla="*/ 552660 w 552660"/>
                  <a:gd name="connsiteY8" fmla="*/ 891335 h 942693"/>
                  <a:gd name="connsiteX0" fmla="*/ 0 w 552660"/>
                  <a:gd name="connsiteY0" fmla="*/ 852330 h 913737"/>
                  <a:gd name="connsiteX1" fmla="*/ 100484 w 552660"/>
                  <a:gd name="connsiteY1" fmla="*/ 842282 h 913737"/>
                  <a:gd name="connsiteX2" fmla="*/ 180871 w 552660"/>
                  <a:gd name="connsiteY2" fmla="*/ 189139 h 913737"/>
                  <a:gd name="connsiteX3" fmla="*/ 143188 w 552660"/>
                  <a:gd name="connsiteY3" fmla="*/ 28645 h 913737"/>
                  <a:gd name="connsiteX4" fmla="*/ 424823 w 552660"/>
                  <a:gd name="connsiteY4" fmla="*/ 26691 h 913737"/>
                  <a:gd name="connsiteX5" fmla="*/ 391886 w 552660"/>
                  <a:gd name="connsiteY5" fmla="*/ 169042 h 913737"/>
                  <a:gd name="connsiteX6" fmla="*/ 462225 w 552660"/>
                  <a:gd name="connsiteY6" fmla="*/ 862379 h 913737"/>
                  <a:gd name="connsiteX7" fmla="*/ 552660 w 552660"/>
                  <a:gd name="connsiteY7" fmla="*/ 862379 h 913737"/>
                  <a:gd name="connsiteX8" fmla="*/ 552660 w 552660"/>
                  <a:gd name="connsiteY8" fmla="*/ 862379 h 913737"/>
                  <a:gd name="connsiteX0" fmla="*/ 0 w 552660"/>
                  <a:gd name="connsiteY0" fmla="*/ 862691 h 924098"/>
                  <a:gd name="connsiteX1" fmla="*/ 100484 w 552660"/>
                  <a:gd name="connsiteY1" fmla="*/ 852643 h 924098"/>
                  <a:gd name="connsiteX2" fmla="*/ 180871 w 552660"/>
                  <a:gd name="connsiteY2" fmla="*/ 199500 h 924098"/>
                  <a:gd name="connsiteX3" fmla="*/ 143188 w 552660"/>
                  <a:gd name="connsiteY3" fmla="*/ 39006 h 924098"/>
                  <a:gd name="connsiteX4" fmla="*/ 424823 w 552660"/>
                  <a:gd name="connsiteY4" fmla="*/ 37052 h 924098"/>
                  <a:gd name="connsiteX5" fmla="*/ 391886 w 552660"/>
                  <a:gd name="connsiteY5" fmla="*/ 179403 h 924098"/>
                  <a:gd name="connsiteX6" fmla="*/ 462225 w 552660"/>
                  <a:gd name="connsiteY6" fmla="*/ 872740 h 924098"/>
                  <a:gd name="connsiteX7" fmla="*/ 552660 w 552660"/>
                  <a:gd name="connsiteY7" fmla="*/ 872740 h 924098"/>
                  <a:gd name="connsiteX8" fmla="*/ 552660 w 552660"/>
                  <a:gd name="connsiteY8" fmla="*/ 872740 h 924098"/>
                  <a:gd name="connsiteX0" fmla="*/ 0 w 552660"/>
                  <a:gd name="connsiteY0" fmla="*/ 862691 h 924098"/>
                  <a:gd name="connsiteX1" fmla="*/ 100484 w 552660"/>
                  <a:gd name="connsiteY1" fmla="*/ 852643 h 924098"/>
                  <a:gd name="connsiteX2" fmla="*/ 180871 w 552660"/>
                  <a:gd name="connsiteY2" fmla="*/ 199500 h 924098"/>
                  <a:gd name="connsiteX3" fmla="*/ 143188 w 552660"/>
                  <a:gd name="connsiteY3" fmla="*/ 39006 h 924098"/>
                  <a:gd name="connsiteX4" fmla="*/ 424823 w 552660"/>
                  <a:gd name="connsiteY4" fmla="*/ 37052 h 924098"/>
                  <a:gd name="connsiteX5" fmla="*/ 391886 w 552660"/>
                  <a:gd name="connsiteY5" fmla="*/ 179403 h 924098"/>
                  <a:gd name="connsiteX6" fmla="*/ 462225 w 552660"/>
                  <a:gd name="connsiteY6" fmla="*/ 872740 h 924098"/>
                  <a:gd name="connsiteX7" fmla="*/ 552660 w 552660"/>
                  <a:gd name="connsiteY7" fmla="*/ 872740 h 924098"/>
                  <a:gd name="connsiteX8" fmla="*/ 552660 w 552660"/>
                  <a:gd name="connsiteY8" fmla="*/ 872740 h 924098"/>
                  <a:gd name="connsiteX0" fmla="*/ 0 w 552660"/>
                  <a:gd name="connsiteY0" fmla="*/ 862691 h 924098"/>
                  <a:gd name="connsiteX1" fmla="*/ 100484 w 552660"/>
                  <a:gd name="connsiteY1" fmla="*/ 852643 h 924098"/>
                  <a:gd name="connsiteX2" fmla="*/ 180871 w 552660"/>
                  <a:gd name="connsiteY2" fmla="*/ 199500 h 924098"/>
                  <a:gd name="connsiteX3" fmla="*/ 143188 w 552660"/>
                  <a:gd name="connsiteY3" fmla="*/ 39006 h 924098"/>
                  <a:gd name="connsiteX4" fmla="*/ 424823 w 552660"/>
                  <a:gd name="connsiteY4" fmla="*/ 37052 h 924098"/>
                  <a:gd name="connsiteX5" fmla="*/ 391886 w 552660"/>
                  <a:gd name="connsiteY5" fmla="*/ 179403 h 924098"/>
                  <a:gd name="connsiteX6" fmla="*/ 462225 w 552660"/>
                  <a:gd name="connsiteY6" fmla="*/ 872740 h 924098"/>
                  <a:gd name="connsiteX7" fmla="*/ 552660 w 552660"/>
                  <a:gd name="connsiteY7" fmla="*/ 872740 h 924098"/>
                  <a:gd name="connsiteX8" fmla="*/ 552660 w 552660"/>
                  <a:gd name="connsiteY8" fmla="*/ 872740 h 924098"/>
                  <a:gd name="connsiteX0" fmla="*/ 0 w 552660"/>
                  <a:gd name="connsiteY0" fmla="*/ 862691 h 924098"/>
                  <a:gd name="connsiteX1" fmla="*/ 100484 w 552660"/>
                  <a:gd name="connsiteY1" fmla="*/ 852643 h 924098"/>
                  <a:gd name="connsiteX2" fmla="*/ 180871 w 552660"/>
                  <a:gd name="connsiteY2" fmla="*/ 199500 h 924098"/>
                  <a:gd name="connsiteX3" fmla="*/ 143188 w 552660"/>
                  <a:gd name="connsiteY3" fmla="*/ 39006 h 924098"/>
                  <a:gd name="connsiteX4" fmla="*/ 424823 w 552660"/>
                  <a:gd name="connsiteY4" fmla="*/ 37052 h 924098"/>
                  <a:gd name="connsiteX5" fmla="*/ 391886 w 552660"/>
                  <a:gd name="connsiteY5" fmla="*/ 179403 h 924098"/>
                  <a:gd name="connsiteX6" fmla="*/ 462225 w 552660"/>
                  <a:gd name="connsiteY6" fmla="*/ 872740 h 924098"/>
                  <a:gd name="connsiteX7" fmla="*/ 552660 w 552660"/>
                  <a:gd name="connsiteY7" fmla="*/ 872740 h 924098"/>
                  <a:gd name="connsiteX8" fmla="*/ 552660 w 552660"/>
                  <a:gd name="connsiteY8" fmla="*/ 872740 h 924098"/>
                  <a:gd name="connsiteX0" fmla="*/ 0 w 552660"/>
                  <a:gd name="connsiteY0" fmla="*/ 862691 h 907121"/>
                  <a:gd name="connsiteX1" fmla="*/ 100484 w 552660"/>
                  <a:gd name="connsiteY1" fmla="*/ 852643 h 907121"/>
                  <a:gd name="connsiteX2" fmla="*/ 180871 w 552660"/>
                  <a:gd name="connsiteY2" fmla="*/ 199500 h 907121"/>
                  <a:gd name="connsiteX3" fmla="*/ 143188 w 552660"/>
                  <a:gd name="connsiteY3" fmla="*/ 39006 h 907121"/>
                  <a:gd name="connsiteX4" fmla="*/ 424823 w 552660"/>
                  <a:gd name="connsiteY4" fmla="*/ 37052 h 907121"/>
                  <a:gd name="connsiteX5" fmla="*/ 391886 w 552660"/>
                  <a:gd name="connsiteY5" fmla="*/ 179403 h 907121"/>
                  <a:gd name="connsiteX6" fmla="*/ 462225 w 552660"/>
                  <a:gd name="connsiteY6" fmla="*/ 872740 h 907121"/>
                  <a:gd name="connsiteX7" fmla="*/ 552660 w 552660"/>
                  <a:gd name="connsiteY7" fmla="*/ 872740 h 907121"/>
                  <a:gd name="connsiteX8" fmla="*/ 552660 w 552660"/>
                  <a:gd name="connsiteY8" fmla="*/ 872740 h 907121"/>
                  <a:gd name="connsiteX0" fmla="*/ 0 w 552660"/>
                  <a:gd name="connsiteY0" fmla="*/ 862691 h 890231"/>
                  <a:gd name="connsiteX1" fmla="*/ 100484 w 552660"/>
                  <a:gd name="connsiteY1" fmla="*/ 852643 h 890231"/>
                  <a:gd name="connsiteX2" fmla="*/ 180871 w 552660"/>
                  <a:gd name="connsiteY2" fmla="*/ 199500 h 890231"/>
                  <a:gd name="connsiteX3" fmla="*/ 143188 w 552660"/>
                  <a:gd name="connsiteY3" fmla="*/ 39006 h 890231"/>
                  <a:gd name="connsiteX4" fmla="*/ 424823 w 552660"/>
                  <a:gd name="connsiteY4" fmla="*/ 37052 h 890231"/>
                  <a:gd name="connsiteX5" fmla="*/ 391886 w 552660"/>
                  <a:gd name="connsiteY5" fmla="*/ 179403 h 890231"/>
                  <a:gd name="connsiteX6" fmla="*/ 462225 w 552660"/>
                  <a:gd name="connsiteY6" fmla="*/ 872740 h 890231"/>
                  <a:gd name="connsiteX7" fmla="*/ 552660 w 552660"/>
                  <a:gd name="connsiteY7" fmla="*/ 872740 h 890231"/>
                  <a:gd name="connsiteX8" fmla="*/ 552660 w 552660"/>
                  <a:gd name="connsiteY8" fmla="*/ 872740 h 890231"/>
                  <a:gd name="connsiteX0" fmla="*/ 0 w 552660"/>
                  <a:gd name="connsiteY0" fmla="*/ 862691 h 882165"/>
                  <a:gd name="connsiteX1" fmla="*/ 100484 w 552660"/>
                  <a:gd name="connsiteY1" fmla="*/ 852643 h 882165"/>
                  <a:gd name="connsiteX2" fmla="*/ 180871 w 552660"/>
                  <a:gd name="connsiteY2" fmla="*/ 199500 h 882165"/>
                  <a:gd name="connsiteX3" fmla="*/ 143188 w 552660"/>
                  <a:gd name="connsiteY3" fmla="*/ 39006 h 882165"/>
                  <a:gd name="connsiteX4" fmla="*/ 424823 w 552660"/>
                  <a:gd name="connsiteY4" fmla="*/ 37052 h 882165"/>
                  <a:gd name="connsiteX5" fmla="*/ 391886 w 552660"/>
                  <a:gd name="connsiteY5" fmla="*/ 179403 h 882165"/>
                  <a:gd name="connsiteX6" fmla="*/ 458597 w 552660"/>
                  <a:gd name="connsiteY6" fmla="*/ 861854 h 882165"/>
                  <a:gd name="connsiteX7" fmla="*/ 552660 w 552660"/>
                  <a:gd name="connsiteY7" fmla="*/ 872740 h 882165"/>
                  <a:gd name="connsiteX8" fmla="*/ 552660 w 552660"/>
                  <a:gd name="connsiteY8" fmla="*/ 872740 h 882165"/>
                  <a:gd name="connsiteX0" fmla="*/ 0 w 552660"/>
                  <a:gd name="connsiteY0" fmla="*/ 862691 h 873362"/>
                  <a:gd name="connsiteX1" fmla="*/ 100484 w 552660"/>
                  <a:gd name="connsiteY1" fmla="*/ 852643 h 873362"/>
                  <a:gd name="connsiteX2" fmla="*/ 180871 w 552660"/>
                  <a:gd name="connsiteY2" fmla="*/ 199500 h 873362"/>
                  <a:gd name="connsiteX3" fmla="*/ 143188 w 552660"/>
                  <a:gd name="connsiteY3" fmla="*/ 39006 h 873362"/>
                  <a:gd name="connsiteX4" fmla="*/ 424823 w 552660"/>
                  <a:gd name="connsiteY4" fmla="*/ 37052 h 873362"/>
                  <a:gd name="connsiteX5" fmla="*/ 391886 w 552660"/>
                  <a:gd name="connsiteY5" fmla="*/ 179403 h 873362"/>
                  <a:gd name="connsiteX6" fmla="*/ 454969 w 552660"/>
                  <a:gd name="connsiteY6" fmla="*/ 847339 h 873362"/>
                  <a:gd name="connsiteX7" fmla="*/ 552660 w 552660"/>
                  <a:gd name="connsiteY7" fmla="*/ 872740 h 873362"/>
                  <a:gd name="connsiteX8" fmla="*/ 552660 w 552660"/>
                  <a:gd name="connsiteY8" fmla="*/ 872740 h 87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660" h="873362">
                    <a:moveTo>
                      <a:pt x="0" y="862691"/>
                    </a:moveTo>
                    <a:cubicBezTo>
                      <a:pt x="38797" y="873019"/>
                      <a:pt x="55825" y="876089"/>
                      <a:pt x="100484" y="852643"/>
                    </a:cubicBezTo>
                    <a:cubicBezTo>
                      <a:pt x="130629" y="742111"/>
                      <a:pt x="174358" y="332687"/>
                      <a:pt x="180871" y="199500"/>
                    </a:cubicBezTo>
                    <a:cubicBezTo>
                      <a:pt x="165613" y="127999"/>
                      <a:pt x="124300" y="87853"/>
                      <a:pt x="143188" y="39006"/>
                    </a:cubicBezTo>
                    <a:cubicBezTo>
                      <a:pt x="162076" y="-9841"/>
                      <a:pt x="390630" y="-15376"/>
                      <a:pt x="424823" y="37052"/>
                    </a:cubicBezTo>
                    <a:cubicBezTo>
                      <a:pt x="459016" y="89480"/>
                      <a:pt x="394119" y="101807"/>
                      <a:pt x="391886" y="179403"/>
                    </a:cubicBezTo>
                    <a:cubicBezTo>
                      <a:pt x="396910" y="315056"/>
                      <a:pt x="428173" y="731783"/>
                      <a:pt x="454969" y="847339"/>
                    </a:cubicBezTo>
                    <a:cubicBezTo>
                      <a:pt x="496280" y="886695"/>
                      <a:pt x="536378" y="868507"/>
                      <a:pt x="552660" y="872740"/>
                    </a:cubicBezTo>
                    <a:lnTo>
                      <a:pt x="552660" y="872740"/>
                    </a:lnTo>
                  </a:path>
                </a:pathLst>
              </a:custGeom>
              <a:ln w="38100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6" name="Groupe 465"/>
          <p:cNvGrpSpPr/>
          <p:nvPr/>
        </p:nvGrpSpPr>
        <p:grpSpPr>
          <a:xfrm>
            <a:off x="2894035" y="2102447"/>
            <a:ext cx="1416387" cy="452822"/>
            <a:chOff x="2897562" y="2165040"/>
            <a:chExt cx="1416387" cy="452822"/>
          </a:xfrm>
        </p:grpSpPr>
        <p:grpSp>
          <p:nvGrpSpPr>
            <p:cNvPr id="53" name="Groupe 52"/>
            <p:cNvGrpSpPr/>
            <p:nvPr/>
          </p:nvGrpSpPr>
          <p:grpSpPr>
            <a:xfrm>
              <a:off x="2897562" y="2214988"/>
              <a:ext cx="1416387" cy="402874"/>
              <a:chOff x="2969199" y="2725534"/>
              <a:chExt cx="1416387" cy="402874"/>
            </a:xfrm>
          </p:grpSpPr>
          <p:sp>
            <p:nvSpPr>
              <p:cNvPr id="306" name="TextBox 46"/>
              <p:cNvSpPr txBox="1"/>
              <p:nvPr/>
            </p:nvSpPr>
            <p:spPr>
              <a:xfrm>
                <a:off x="3239305" y="2725534"/>
                <a:ext cx="1146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R.H.</a:t>
                </a:r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07" name="Straight Connector 47"/>
              <p:cNvCxnSpPr/>
              <p:nvPr/>
            </p:nvCxnSpPr>
            <p:spPr>
              <a:xfrm>
                <a:off x="2983368" y="3128408"/>
                <a:ext cx="1177524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Rectangle 6"/>
              <p:cNvSpPr/>
              <p:nvPr/>
            </p:nvSpPr>
            <p:spPr bwMode="auto">
              <a:xfrm>
                <a:off x="2969199" y="2730771"/>
                <a:ext cx="247100" cy="2565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2946115" y="2165040"/>
              <a:ext cx="311554" cy="334604"/>
              <a:chOff x="2908295" y="2669427"/>
              <a:chExt cx="311554" cy="334604"/>
            </a:xfrm>
          </p:grpSpPr>
          <p:sp>
            <p:nvSpPr>
              <p:cNvPr id="316" name="Rectangle 7"/>
              <p:cNvSpPr/>
              <p:nvPr/>
            </p:nvSpPr>
            <p:spPr bwMode="auto">
              <a:xfrm>
                <a:off x="2908295" y="2747501"/>
                <a:ext cx="247100" cy="25653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4"/>
              <p:cNvSpPr/>
              <p:nvPr/>
            </p:nvSpPr>
            <p:spPr>
              <a:xfrm>
                <a:off x="2951269" y="2669427"/>
                <a:ext cx="268580" cy="278829"/>
              </a:xfrm>
              <a:custGeom>
                <a:avLst/>
                <a:gdLst>
                  <a:gd name="connsiteX0" fmla="*/ 0 w 762000"/>
                  <a:gd name="connsiteY0" fmla="*/ 0 h 609600"/>
                  <a:gd name="connsiteX1" fmla="*/ 762000 w 762000"/>
                  <a:gd name="connsiteY1" fmla="*/ 0 h 609600"/>
                  <a:gd name="connsiteX2" fmla="*/ 762000 w 762000"/>
                  <a:gd name="connsiteY2" fmla="*/ 609600 h 609600"/>
                  <a:gd name="connsiteX3" fmla="*/ 0 w 762000"/>
                  <a:gd name="connsiteY3" fmla="*/ 609600 h 609600"/>
                  <a:gd name="connsiteX4" fmla="*/ 0 w 762000"/>
                  <a:gd name="connsiteY4" fmla="*/ 0 h 609600"/>
                  <a:gd name="connsiteX0" fmla="*/ 0 w 762000"/>
                  <a:gd name="connsiteY0" fmla="*/ 0 h 1376714"/>
                  <a:gd name="connsiteX1" fmla="*/ 762000 w 762000"/>
                  <a:gd name="connsiteY1" fmla="*/ 0 h 1376714"/>
                  <a:gd name="connsiteX2" fmla="*/ 762000 w 762000"/>
                  <a:gd name="connsiteY2" fmla="*/ 609600 h 1376714"/>
                  <a:gd name="connsiteX3" fmla="*/ 0 w 762000"/>
                  <a:gd name="connsiteY3" fmla="*/ 1376714 h 1376714"/>
                  <a:gd name="connsiteX4" fmla="*/ 0 w 762000"/>
                  <a:gd name="connsiteY4" fmla="*/ 0 h 1376714"/>
                  <a:gd name="connsiteX0" fmla="*/ 0 w 789617"/>
                  <a:gd name="connsiteY0" fmla="*/ 932810 h 1376714"/>
                  <a:gd name="connsiteX1" fmla="*/ 789617 w 789617"/>
                  <a:gd name="connsiteY1" fmla="*/ 0 h 1376714"/>
                  <a:gd name="connsiteX2" fmla="*/ 789617 w 789617"/>
                  <a:gd name="connsiteY2" fmla="*/ 609600 h 1376714"/>
                  <a:gd name="connsiteX3" fmla="*/ 27617 w 789617"/>
                  <a:gd name="connsiteY3" fmla="*/ 1376714 h 1376714"/>
                  <a:gd name="connsiteX4" fmla="*/ 0 w 789617"/>
                  <a:gd name="connsiteY4" fmla="*/ 932810 h 1376714"/>
                  <a:gd name="connsiteX0" fmla="*/ 0 w 811096"/>
                  <a:gd name="connsiteY0" fmla="*/ 932810 h 1376714"/>
                  <a:gd name="connsiteX1" fmla="*/ 789617 w 811096"/>
                  <a:gd name="connsiteY1" fmla="*/ 0 h 1376714"/>
                  <a:gd name="connsiteX2" fmla="*/ 811096 w 811096"/>
                  <a:gd name="connsiteY2" fmla="*/ 548231 h 1376714"/>
                  <a:gd name="connsiteX3" fmla="*/ 27617 w 811096"/>
                  <a:gd name="connsiteY3" fmla="*/ 1376714 h 1376714"/>
                  <a:gd name="connsiteX4" fmla="*/ 0 w 811096"/>
                  <a:gd name="connsiteY4" fmla="*/ 932810 h 1376714"/>
                  <a:gd name="connsiteX0" fmla="*/ 0 w 811096"/>
                  <a:gd name="connsiteY0" fmla="*/ 932810 h 1376714"/>
                  <a:gd name="connsiteX1" fmla="*/ 789617 w 811096"/>
                  <a:gd name="connsiteY1" fmla="*/ 0 h 1376714"/>
                  <a:gd name="connsiteX2" fmla="*/ 811096 w 811096"/>
                  <a:gd name="connsiteY2" fmla="*/ 548231 h 1376714"/>
                  <a:gd name="connsiteX3" fmla="*/ 27617 w 811096"/>
                  <a:gd name="connsiteY3" fmla="*/ 1376714 h 1376714"/>
                  <a:gd name="connsiteX4" fmla="*/ 3580 w 811096"/>
                  <a:gd name="connsiteY4" fmla="*/ 1022297 h 1376714"/>
                  <a:gd name="connsiteX5" fmla="*/ 0 w 811096"/>
                  <a:gd name="connsiteY5" fmla="*/ 932810 h 1376714"/>
                  <a:gd name="connsiteX0" fmla="*/ 186664 w 997760"/>
                  <a:gd name="connsiteY0" fmla="*/ 932810 h 1376714"/>
                  <a:gd name="connsiteX1" fmla="*/ 976281 w 997760"/>
                  <a:gd name="connsiteY1" fmla="*/ 0 h 1376714"/>
                  <a:gd name="connsiteX2" fmla="*/ 997760 w 997760"/>
                  <a:gd name="connsiteY2" fmla="*/ 548231 h 1376714"/>
                  <a:gd name="connsiteX3" fmla="*/ 214281 w 997760"/>
                  <a:gd name="connsiteY3" fmla="*/ 1376714 h 1376714"/>
                  <a:gd name="connsiteX4" fmla="*/ 0 w 997760"/>
                  <a:gd name="connsiteY4" fmla="*/ 623397 h 1376714"/>
                  <a:gd name="connsiteX5" fmla="*/ 186664 w 997760"/>
                  <a:gd name="connsiteY5" fmla="*/ 932810 h 1376714"/>
                  <a:gd name="connsiteX0" fmla="*/ 186664 w 997760"/>
                  <a:gd name="connsiteY0" fmla="*/ 932810 h 1376714"/>
                  <a:gd name="connsiteX1" fmla="*/ 976281 w 997760"/>
                  <a:gd name="connsiteY1" fmla="*/ 0 h 1376714"/>
                  <a:gd name="connsiteX2" fmla="*/ 997760 w 997760"/>
                  <a:gd name="connsiteY2" fmla="*/ 548231 h 1376714"/>
                  <a:gd name="connsiteX3" fmla="*/ 214281 w 997760"/>
                  <a:gd name="connsiteY3" fmla="*/ 1376714 h 1376714"/>
                  <a:gd name="connsiteX4" fmla="*/ 116601 w 997760"/>
                  <a:gd name="connsiteY4" fmla="*/ 1049913 h 1376714"/>
                  <a:gd name="connsiteX5" fmla="*/ 0 w 997760"/>
                  <a:gd name="connsiteY5" fmla="*/ 623397 h 1376714"/>
                  <a:gd name="connsiteX6" fmla="*/ 186664 w 997760"/>
                  <a:gd name="connsiteY6" fmla="*/ 932810 h 1376714"/>
                  <a:gd name="connsiteX0" fmla="*/ 576358 w 1387454"/>
                  <a:gd name="connsiteY0" fmla="*/ 932810 h 1376714"/>
                  <a:gd name="connsiteX1" fmla="*/ 1365975 w 1387454"/>
                  <a:gd name="connsiteY1" fmla="*/ 0 h 1376714"/>
                  <a:gd name="connsiteX2" fmla="*/ 1387454 w 1387454"/>
                  <a:gd name="connsiteY2" fmla="*/ 548231 h 1376714"/>
                  <a:gd name="connsiteX3" fmla="*/ 603975 w 1387454"/>
                  <a:gd name="connsiteY3" fmla="*/ 1376714 h 1376714"/>
                  <a:gd name="connsiteX4" fmla="*/ 0 w 1387454"/>
                  <a:gd name="connsiteY4" fmla="*/ 859669 h 1376714"/>
                  <a:gd name="connsiteX5" fmla="*/ 389694 w 1387454"/>
                  <a:gd name="connsiteY5" fmla="*/ 623397 h 1376714"/>
                  <a:gd name="connsiteX6" fmla="*/ 576358 w 1387454"/>
                  <a:gd name="connsiteY6" fmla="*/ 932810 h 1376714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59669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73957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73957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9694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9694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122" h="1383857">
                    <a:moveTo>
                      <a:pt x="576358" y="932810"/>
                    </a:moveTo>
                    <a:cubicBezTo>
                      <a:pt x="839564" y="621873"/>
                      <a:pt x="974181" y="201399"/>
                      <a:pt x="1365975" y="0"/>
                    </a:cubicBezTo>
                    <a:cubicBezTo>
                      <a:pt x="1285029" y="180362"/>
                      <a:pt x="1344575" y="417875"/>
                      <a:pt x="1404122" y="522038"/>
                    </a:cubicBezTo>
                    <a:cubicBezTo>
                      <a:pt x="1068351" y="683105"/>
                      <a:pt x="789728" y="1068009"/>
                      <a:pt x="611119" y="1383857"/>
                    </a:cubicBezTo>
                    <a:cubicBezTo>
                      <a:pt x="437576" y="1190872"/>
                      <a:pt x="242600" y="976455"/>
                      <a:pt x="0" y="873957"/>
                    </a:cubicBezTo>
                    <a:lnTo>
                      <a:pt x="382550" y="623397"/>
                    </a:lnTo>
                    <a:lnTo>
                      <a:pt x="576358" y="932810"/>
                    </a:lnTo>
                    <a:close/>
                  </a:path>
                </a:pathLst>
              </a:custGeom>
              <a:solidFill>
                <a:srgbClr val="55B93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3" name="Groupe 462"/>
          <p:cNvGrpSpPr/>
          <p:nvPr/>
        </p:nvGrpSpPr>
        <p:grpSpPr>
          <a:xfrm>
            <a:off x="2875665" y="2673951"/>
            <a:ext cx="1419415" cy="403049"/>
            <a:chOff x="2875665" y="2673951"/>
            <a:chExt cx="1419415" cy="403049"/>
          </a:xfrm>
        </p:grpSpPr>
        <p:cxnSp>
          <p:nvCxnSpPr>
            <p:cNvPr id="308" name="Straight Connector 48"/>
            <p:cNvCxnSpPr/>
            <p:nvPr/>
          </p:nvCxnSpPr>
          <p:spPr>
            <a:xfrm>
              <a:off x="2901557" y="3077000"/>
              <a:ext cx="117752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2" name="Groupe 461"/>
            <p:cNvGrpSpPr/>
            <p:nvPr/>
          </p:nvGrpSpPr>
          <p:grpSpPr>
            <a:xfrm>
              <a:off x="2875665" y="2673951"/>
              <a:ext cx="1419415" cy="394355"/>
              <a:chOff x="2928416" y="2697401"/>
              <a:chExt cx="1419415" cy="394355"/>
            </a:xfrm>
          </p:grpSpPr>
          <p:sp>
            <p:nvSpPr>
              <p:cNvPr id="310" name="TextBox 50"/>
              <p:cNvSpPr txBox="1"/>
              <p:nvPr/>
            </p:nvSpPr>
            <p:spPr>
              <a:xfrm>
                <a:off x="3201550" y="2722424"/>
                <a:ext cx="1146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A.D.V.</a:t>
                </a:r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461" name="Groupe 460"/>
              <p:cNvGrpSpPr/>
              <p:nvPr/>
            </p:nvGrpSpPr>
            <p:grpSpPr>
              <a:xfrm>
                <a:off x="2928416" y="2697401"/>
                <a:ext cx="354516" cy="305665"/>
                <a:chOff x="2943437" y="2697401"/>
                <a:chExt cx="354516" cy="305665"/>
              </a:xfrm>
            </p:grpSpPr>
            <p:sp>
              <p:nvSpPr>
                <p:cNvPr id="318" name="Rectangle 6"/>
                <p:cNvSpPr/>
                <p:nvPr/>
              </p:nvSpPr>
              <p:spPr bwMode="auto">
                <a:xfrm>
                  <a:off x="2943437" y="2714197"/>
                  <a:ext cx="247099" cy="24856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e 55"/>
                <p:cNvGrpSpPr/>
                <p:nvPr/>
              </p:nvGrpSpPr>
              <p:grpSpPr>
                <a:xfrm>
                  <a:off x="2977468" y="2697401"/>
                  <a:ext cx="320485" cy="305665"/>
                  <a:chOff x="2903842" y="3129312"/>
                  <a:chExt cx="320485" cy="305665"/>
                </a:xfrm>
              </p:grpSpPr>
              <p:sp>
                <p:nvSpPr>
                  <p:cNvPr id="319" name="Rectangle 7"/>
                  <p:cNvSpPr/>
                  <p:nvPr/>
                </p:nvSpPr>
                <p:spPr bwMode="auto">
                  <a:xfrm>
                    <a:off x="2903842" y="3178447"/>
                    <a:ext cx="247099" cy="256530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4"/>
                  <p:cNvSpPr/>
                  <p:nvPr/>
                </p:nvSpPr>
                <p:spPr>
                  <a:xfrm>
                    <a:off x="2955747" y="3129312"/>
                    <a:ext cx="268580" cy="278829"/>
                  </a:xfrm>
                  <a:custGeom>
                    <a:avLst/>
                    <a:gdLst>
                      <a:gd name="connsiteX0" fmla="*/ 0 w 762000"/>
                      <a:gd name="connsiteY0" fmla="*/ 0 h 609600"/>
                      <a:gd name="connsiteX1" fmla="*/ 762000 w 762000"/>
                      <a:gd name="connsiteY1" fmla="*/ 0 h 609600"/>
                      <a:gd name="connsiteX2" fmla="*/ 762000 w 762000"/>
                      <a:gd name="connsiteY2" fmla="*/ 609600 h 609600"/>
                      <a:gd name="connsiteX3" fmla="*/ 0 w 762000"/>
                      <a:gd name="connsiteY3" fmla="*/ 609600 h 609600"/>
                      <a:gd name="connsiteX4" fmla="*/ 0 w 762000"/>
                      <a:gd name="connsiteY4" fmla="*/ 0 h 609600"/>
                      <a:gd name="connsiteX0" fmla="*/ 0 w 762000"/>
                      <a:gd name="connsiteY0" fmla="*/ 0 h 1376714"/>
                      <a:gd name="connsiteX1" fmla="*/ 762000 w 762000"/>
                      <a:gd name="connsiteY1" fmla="*/ 0 h 1376714"/>
                      <a:gd name="connsiteX2" fmla="*/ 762000 w 762000"/>
                      <a:gd name="connsiteY2" fmla="*/ 609600 h 1376714"/>
                      <a:gd name="connsiteX3" fmla="*/ 0 w 762000"/>
                      <a:gd name="connsiteY3" fmla="*/ 1376714 h 1376714"/>
                      <a:gd name="connsiteX4" fmla="*/ 0 w 762000"/>
                      <a:gd name="connsiteY4" fmla="*/ 0 h 1376714"/>
                      <a:gd name="connsiteX0" fmla="*/ 0 w 789617"/>
                      <a:gd name="connsiteY0" fmla="*/ 932810 h 1376714"/>
                      <a:gd name="connsiteX1" fmla="*/ 789617 w 789617"/>
                      <a:gd name="connsiteY1" fmla="*/ 0 h 1376714"/>
                      <a:gd name="connsiteX2" fmla="*/ 789617 w 789617"/>
                      <a:gd name="connsiteY2" fmla="*/ 609600 h 1376714"/>
                      <a:gd name="connsiteX3" fmla="*/ 27617 w 789617"/>
                      <a:gd name="connsiteY3" fmla="*/ 1376714 h 1376714"/>
                      <a:gd name="connsiteX4" fmla="*/ 0 w 789617"/>
                      <a:gd name="connsiteY4" fmla="*/ 932810 h 1376714"/>
                      <a:gd name="connsiteX0" fmla="*/ 0 w 811096"/>
                      <a:gd name="connsiteY0" fmla="*/ 932810 h 1376714"/>
                      <a:gd name="connsiteX1" fmla="*/ 789617 w 811096"/>
                      <a:gd name="connsiteY1" fmla="*/ 0 h 1376714"/>
                      <a:gd name="connsiteX2" fmla="*/ 811096 w 811096"/>
                      <a:gd name="connsiteY2" fmla="*/ 548231 h 1376714"/>
                      <a:gd name="connsiteX3" fmla="*/ 27617 w 811096"/>
                      <a:gd name="connsiteY3" fmla="*/ 1376714 h 1376714"/>
                      <a:gd name="connsiteX4" fmla="*/ 0 w 811096"/>
                      <a:gd name="connsiteY4" fmla="*/ 932810 h 1376714"/>
                      <a:gd name="connsiteX0" fmla="*/ 0 w 811096"/>
                      <a:gd name="connsiteY0" fmla="*/ 932810 h 1376714"/>
                      <a:gd name="connsiteX1" fmla="*/ 789617 w 811096"/>
                      <a:gd name="connsiteY1" fmla="*/ 0 h 1376714"/>
                      <a:gd name="connsiteX2" fmla="*/ 811096 w 811096"/>
                      <a:gd name="connsiteY2" fmla="*/ 548231 h 1376714"/>
                      <a:gd name="connsiteX3" fmla="*/ 27617 w 811096"/>
                      <a:gd name="connsiteY3" fmla="*/ 1376714 h 1376714"/>
                      <a:gd name="connsiteX4" fmla="*/ 3580 w 811096"/>
                      <a:gd name="connsiteY4" fmla="*/ 1022297 h 1376714"/>
                      <a:gd name="connsiteX5" fmla="*/ 0 w 811096"/>
                      <a:gd name="connsiteY5" fmla="*/ 932810 h 1376714"/>
                      <a:gd name="connsiteX0" fmla="*/ 186664 w 997760"/>
                      <a:gd name="connsiteY0" fmla="*/ 932810 h 1376714"/>
                      <a:gd name="connsiteX1" fmla="*/ 976281 w 997760"/>
                      <a:gd name="connsiteY1" fmla="*/ 0 h 1376714"/>
                      <a:gd name="connsiteX2" fmla="*/ 997760 w 997760"/>
                      <a:gd name="connsiteY2" fmla="*/ 548231 h 1376714"/>
                      <a:gd name="connsiteX3" fmla="*/ 214281 w 997760"/>
                      <a:gd name="connsiteY3" fmla="*/ 1376714 h 1376714"/>
                      <a:gd name="connsiteX4" fmla="*/ 0 w 997760"/>
                      <a:gd name="connsiteY4" fmla="*/ 623397 h 1376714"/>
                      <a:gd name="connsiteX5" fmla="*/ 186664 w 997760"/>
                      <a:gd name="connsiteY5" fmla="*/ 932810 h 1376714"/>
                      <a:gd name="connsiteX0" fmla="*/ 186664 w 997760"/>
                      <a:gd name="connsiteY0" fmla="*/ 932810 h 1376714"/>
                      <a:gd name="connsiteX1" fmla="*/ 976281 w 997760"/>
                      <a:gd name="connsiteY1" fmla="*/ 0 h 1376714"/>
                      <a:gd name="connsiteX2" fmla="*/ 997760 w 997760"/>
                      <a:gd name="connsiteY2" fmla="*/ 548231 h 1376714"/>
                      <a:gd name="connsiteX3" fmla="*/ 214281 w 997760"/>
                      <a:gd name="connsiteY3" fmla="*/ 1376714 h 1376714"/>
                      <a:gd name="connsiteX4" fmla="*/ 116601 w 997760"/>
                      <a:gd name="connsiteY4" fmla="*/ 1049913 h 1376714"/>
                      <a:gd name="connsiteX5" fmla="*/ 0 w 997760"/>
                      <a:gd name="connsiteY5" fmla="*/ 623397 h 1376714"/>
                      <a:gd name="connsiteX6" fmla="*/ 186664 w 997760"/>
                      <a:gd name="connsiteY6" fmla="*/ 932810 h 1376714"/>
                      <a:gd name="connsiteX0" fmla="*/ 576358 w 1387454"/>
                      <a:gd name="connsiteY0" fmla="*/ 932810 h 1376714"/>
                      <a:gd name="connsiteX1" fmla="*/ 1365975 w 1387454"/>
                      <a:gd name="connsiteY1" fmla="*/ 0 h 1376714"/>
                      <a:gd name="connsiteX2" fmla="*/ 1387454 w 1387454"/>
                      <a:gd name="connsiteY2" fmla="*/ 548231 h 1376714"/>
                      <a:gd name="connsiteX3" fmla="*/ 603975 w 1387454"/>
                      <a:gd name="connsiteY3" fmla="*/ 1376714 h 1376714"/>
                      <a:gd name="connsiteX4" fmla="*/ 0 w 1387454"/>
                      <a:gd name="connsiteY4" fmla="*/ 859669 h 1376714"/>
                      <a:gd name="connsiteX5" fmla="*/ 389694 w 1387454"/>
                      <a:gd name="connsiteY5" fmla="*/ 623397 h 1376714"/>
                      <a:gd name="connsiteX6" fmla="*/ 576358 w 1387454"/>
                      <a:gd name="connsiteY6" fmla="*/ 932810 h 1376714"/>
                      <a:gd name="connsiteX0" fmla="*/ 576358 w 1387454"/>
                      <a:gd name="connsiteY0" fmla="*/ 932810 h 1381476"/>
                      <a:gd name="connsiteX1" fmla="*/ 1365975 w 1387454"/>
                      <a:gd name="connsiteY1" fmla="*/ 0 h 1381476"/>
                      <a:gd name="connsiteX2" fmla="*/ 1387454 w 1387454"/>
                      <a:gd name="connsiteY2" fmla="*/ 548231 h 1381476"/>
                      <a:gd name="connsiteX3" fmla="*/ 620644 w 1387454"/>
                      <a:gd name="connsiteY3" fmla="*/ 1381476 h 1381476"/>
                      <a:gd name="connsiteX4" fmla="*/ 0 w 1387454"/>
                      <a:gd name="connsiteY4" fmla="*/ 859669 h 1381476"/>
                      <a:gd name="connsiteX5" fmla="*/ 389694 w 1387454"/>
                      <a:gd name="connsiteY5" fmla="*/ 623397 h 1381476"/>
                      <a:gd name="connsiteX6" fmla="*/ 576358 w 1387454"/>
                      <a:gd name="connsiteY6" fmla="*/ 932810 h 1381476"/>
                      <a:gd name="connsiteX0" fmla="*/ 576358 w 1387454"/>
                      <a:gd name="connsiteY0" fmla="*/ 932810 h 1381476"/>
                      <a:gd name="connsiteX1" fmla="*/ 1365975 w 1387454"/>
                      <a:gd name="connsiteY1" fmla="*/ 0 h 1381476"/>
                      <a:gd name="connsiteX2" fmla="*/ 1387454 w 1387454"/>
                      <a:gd name="connsiteY2" fmla="*/ 548231 h 1381476"/>
                      <a:gd name="connsiteX3" fmla="*/ 620644 w 1387454"/>
                      <a:gd name="connsiteY3" fmla="*/ 1381476 h 1381476"/>
                      <a:gd name="connsiteX4" fmla="*/ 0 w 1387454"/>
                      <a:gd name="connsiteY4" fmla="*/ 873957 h 1381476"/>
                      <a:gd name="connsiteX5" fmla="*/ 389694 w 1387454"/>
                      <a:gd name="connsiteY5" fmla="*/ 623397 h 1381476"/>
                      <a:gd name="connsiteX6" fmla="*/ 576358 w 1387454"/>
                      <a:gd name="connsiteY6" fmla="*/ 932810 h 1381476"/>
                      <a:gd name="connsiteX0" fmla="*/ 576358 w 1387454"/>
                      <a:gd name="connsiteY0" fmla="*/ 932810 h 1381476"/>
                      <a:gd name="connsiteX1" fmla="*/ 1365975 w 1387454"/>
                      <a:gd name="connsiteY1" fmla="*/ 0 h 1381476"/>
                      <a:gd name="connsiteX2" fmla="*/ 1387454 w 1387454"/>
                      <a:gd name="connsiteY2" fmla="*/ 548231 h 1381476"/>
                      <a:gd name="connsiteX3" fmla="*/ 620644 w 1387454"/>
                      <a:gd name="connsiteY3" fmla="*/ 1381476 h 1381476"/>
                      <a:gd name="connsiteX4" fmla="*/ 0 w 1387454"/>
                      <a:gd name="connsiteY4" fmla="*/ 873957 h 1381476"/>
                      <a:gd name="connsiteX5" fmla="*/ 389694 w 1387454"/>
                      <a:gd name="connsiteY5" fmla="*/ 623397 h 1381476"/>
                      <a:gd name="connsiteX6" fmla="*/ 576358 w 1387454"/>
                      <a:gd name="connsiteY6" fmla="*/ 932810 h 1381476"/>
                      <a:gd name="connsiteX0" fmla="*/ 576358 w 1387454"/>
                      <a:gd name="connsiteY0" fmla="*/ 932810 h 1383857"/>
                      <a:gd name="connsiteX1" fmla="*/ 1365975 w 1387454"/>
                      <a:gd name="connsiteY1" fmla="*/ 0 h 1383857"/>
                      <a:gd name="connsiteX2" fmla="*/ 1387454 w 1387454"/>
                      <a:gd name="connsiteY2" fmla="*/ 548231 h 1383857"/>
                      <a:gd name="connsiteX3" fmla="*/ 611119 w 1387454"/>
                      <a:gd name="connsiteY3" fmla="*/ 1383857 h 1383857"/>
                      <a:gd name="connsiteX4" fmla="*/ 0 w 1387454"/>
                      <a:gd name="connsiteY4" fmla="*/ 873957 h 1383857"/>
                      <a:gd name="connsiteX5" fmla="*/ 389694 w 1387454"/>
                      <a:gd name="connsiteY5" fmla="*/ 623397 h 1383857"/>
                      <a:gd name="connsiteX6" fmla="*/ 576358 w 1387454"/>
                      <a:gd name="connsiteY6" fmla="*/ 932810 h 1383857"/>
                      <a:gd name="connsiteX0" fmla="*/ 576358 w 1387454"/>
                      <a:gd name="connsiteY0" fmla="*/ 932810 h 1383857"/>
                      <a:gd name="connsiteX1" fmla="*/ 1365975 w 1387454"/>
                      <a:gd name="connsiteY1" fmla="*/ 0 h 1383857"/>
                      <a:gd name="connsiteX2" fmla="*/ 1387454 w 1387454"/>
                      <a:gd name="connsiteY2" fmla="*/ 548231 h 1383857"/>
                      <a:gd name="connsiteX3" fmla="*/ 611119 w 1387454"/>
                      <a:gd name="connsiteY3" fmla="*/ 1383857 h 1383857"/>
                      <a:gd name="connsiteX4" fmla="*/ 0 w 1387454"/>
                      <a:gd name="connsiteY4" fmla="*/ 873957 h 1383857"/>
                      <a:gd name="connsiteX5" fmla="*/ 389694 w 1387454"/>
                      <a:gd name="connsiteY5" fmla="*/ 623397 h 1383857"/>
                      <a:gd name="connsiteX6" fmla="*/ 576358 w 1387454"/>
                      <a:gd name="connsiteY6" fmla="*/ 932810 h 1383857"/>
                      <a:gd name="connsiteX0" fmla="*/ 576358 w 1387454"/>
                      <a:gd name="connsiteY0" fmla="*/ 932810 h 1383857"/>
                      <a:gd name="connsiteX1" fmla="*/ 1365975 w 1387454"/>
                      <a:gd name="connsiteY1" fmla="*/ 0 h 1383857"/>
                      <a:gd name="connsiteX2" fmla="*/ 1387454 w 1387454"/>
                      <a:gd name="connsiteY2" fmla="*/ 548231 h 1383857"/>
                      <a:gd name="connsiteX3" fmla="*/ 611119 w 1387454"/>
                      <a:gd name="connsiteY3" fmla="*/ 1383857 h 1383857"/>
                      <a:gd name="connsiteX4" fmla="*/ 0 w 1387454"/>
                      <a:gd name="connsiteY4" fmla="*/ 873957 h 1383857"/>
                      <a:gd name="connsiteX5" fmla="*/ 382550 w 1387454"/>
                      <a:gd name="connsiteY5" fmla="*/ 623397 h 1383857"/>
                      <a:gd name="connsiteX6" fmla="*/ 576358 w 1387454"/>
                      <a:gd name="connsiteY6" fmla="*/ 932810 h 1383857"/>
                      <a:gd name="connsiteX0" fmla="*/ 576358 w 1387454"/>
                      <a:gd name="connsiteY0" fmla="*/ 932810 h 1383857"/>
                      <a:gd name="connsiteX1" fmla="*/ 1365975 w 1387454"/>
                      <a:gd name="connsiteY1" fmla="*/ 0 h 1383857"/>
                      <a:gd name="connsiteX2" fmla="*/ 1387454 w 1387454"/>
                      <a:gd name="connsiteY2" fmla="*/ 548231 h 1383857"/>
                      <a:gd name="connsiteX3" fmla="*/ 611119 w 1387454"/>
                      <a:gd name="connsiteY3" fmla="*/ 1383857 h 1383857"/>
                      <a:gd name="connsiteX4" fmla="*/ 0 w 1387454"/>
                      <a:gd name="connsiteY4" fmla="*/ 873957 h 1383857"/>
                      <a:gd name="connsiteX5" fmla="*/ 382550 w 1387454"/>
                      <a:gd name="connsiteY5" fmla="*/ 623397 h 1383857"/>
                      <a:gd name="connsiteX6" fmla="*/ 576358 w 1387454"/>
                      <a:gd name="connsiteY6" fmla="*/ 932810 h 1383857"/>
                      <a:gd name="connsiteX0" fmla="*/ 576358 w 1387454"/>
                      <a:gd name="connsiteY0" fmla="*/ 932810 h 1383857"/>
                      <a:gd name="connsiteX1" fmla="*/ 1365975 w 1387454"/>
                      <a:gd name="connsiteY1" fmla="*/ 0 h 1383857"/>
                      <a:gd name="connsiteX2" fmla="*/ 1387454 w 1387454"/>
                      <a:gd name="connsiteY2" fmla="*/ 548231 h 1383857"/>
                      <a:gd name="connsiteX3" fmla="*/ 611119 w 1387454"/>
                      <a:gd name="connsiteY3" fmla="*/ 1383857 h 1383857"/>
                      <a:gd name="connsiteX4" fmla="*/ 0 w 1387454"/>
                      <a:gd name="connsiteY4" fmla="*/ 873957 h 1383857"/>
                      <a:gd name="connsiteX5" fmla="*/ 382550 w 1387454"/>
                      <a:gd name="connsiteY5" fmla="*/ 623397 h 1383857"/>
                      <a:gd name="connsiteX6" fmla="*/ 576358 w 1387454"/>
                      <a:gd name="connsiteY6" fmla="*/ 932810 h 1383857"/>
                      <a:gd name="connsiteX0" fmla="*/ 576358 w 1404122"/>
                      <a:gd name="connsiteY0" fmla="*/ 932810 h 1383857"/>
                      <a:gd name="connsiteX1" fmla="*/ 1365975 w 1404122"/>
                      <a:gd name="connsiteY1" fmla="*/ 0 h 1383857"/>
                      <a:gd name="connsiteX2" fmla="*/ 1404122 w 1404122"/>
                      <a:gd name="connsiteY2" fmla="*/ 522038 h 1383857"/>
                      <a:gd name="connsiteX3" fmla="*/ 611119 w 1404122"/>
                      <a:gd name="connsiteY3" fmla="*/ 1383857 h 1383857"/>
                      <a:gd name="connsiteX4" fmla="*/ 0 w 1404122"/>
                      <a:gd name="connsiteY4" fmla="*/ 873957 h 1383857"/>
                      <a:gd name="connsiteX5" fmla="*/ 382550 w 1404122"/>
                      <a:gd name="connsiteY5" fmla="*/ 623397 h 1383857"/>
                      <a:gd name="connsiteX6" fmla="*/ 576358 w 1404122"/>
                      <a:gd name="connsiteY6" fmla="*/ 932810 h 1383857"/>
                      <a:gd name="connsiteX0" fmla="*/ 576358 w 1404122"/>
                      <a:gd name="connsiteY0" fmla="*/ 932810 h 1383857"/>
                      <a:gd name="connsiteX1" fmla="*/ 1365975 w 1404122"/>
                      <a:gd name="connsiteY1" fmla="*/ 0 h 1383857"/>
                      <a:gd name="connsiteX2" fmla="*/ 1404122 w 1404122"/>
                      <a:gd name="connsiteY2" fmla="*/ 522038 h 1383857"/>
                      <a:gd name="connsiteX3" fmla="*/ 611119 w 1404122"/>
                      <a:gd name="connsiteY3" fmla="*/ 1383857 h 1383857"/>
                      <a:gd name="connsiteX4" fmla="*/ 0 w 1404122"/>
                      <a:gd name="connsiteY4" fmla="*/ 873957 h 1383857"/>
                      <a:gd name="connsiteX5" fmla="*/ 382550 w 1404122"/>
                      <a:gd name="connsiteY5" fmla="*/ 623397 h 1383857"/>
                      <a:gd name="connsiteX6" fmla="*/ 576358 w 1404122"/>
                      <a:gd name="connsiteY6" fmla="*/ 932810 h 1383857"/>
                      <a:gd name="connsiteX0" fmla="*/ 576358 w 1404122"/>
                      <a:gd name="connsiteY0" fmla="*/ 932810 h 1383857"/>
                      <a:gd name="connsiteX1" fmla="*/ 1365975 w 1404122"/>
                      <a:gd name="connsiteY1" fmla="*/ 0 h 1383857"/>
                      <a:gd name="connsiteX2" fmla="*/ 1404122 w 1404122"/>
                      <a:gd name="connsiteY2" fmla="*/ 522038 h 1383857"/>
                      <a:gd name="connsiteX3" fmla="*/ 611119 w 1404122"/>
                      <a:gd name="connsiteY3" fmla="*/ 1383857 h 1383857"/>
                      <a:gd name="connsiteX4" fmla="*/ 0 w 1404122"/>
                      <a:gd name="connsiteY4" fmla="*/ 873957 h 1383857"/>
                      <a:gd name="connsiteX5" fmla="*/ 382550 w 1404122"/>
                      <a:gd name="connsiteY5" fmla="*/ 623397 h 1383857"/>
                      <a:gd name="connsiteX6" fmla="*/ 576358 w 1404122"/>
                      <a:gd name="connsiteY6" fmla="*/ 932810 h 1383857"/>
                      <a:gd name="connsiteX0" fmla="*/ 576358 w 1404122"/>
                      <a:gd name="connsiteY0" fmla="*/ 932810 h 1383857"/>
                      <a:gd name="connsiteX1" fmla="*/ 1365975 w 1404122"/>
                      <a:gd name="connsiteY1" fmla="*/ 0 h 1383857"/>
                      <a:gd name="connsiteX2" fmla="*/ 1404122 w 1404122"/>
                      <a:gd name="connsiteY2" fmla="*/ 522038 h 1383857"/>
                      <a:gd name="connsiteX3" fmla="*/ 611119 w 1404122"/>
                      <a:gd name="connsiteY3" fmla="*/ 1383857 h 1383857"/>
                      <a:gd name="connsiteX4" fmla="*/ 0 w 1404122"/>
                      <a:gd name="connsiteY4" fmla="*/ 873957 h 1383857"/>
                      <a:gd name="connsiteX5" fmla="*/ 382550 w 1404122"/>
                      <a:gd name="connsiteY5" fmla="*/ 623397 h 1383857"/>
                      <a:gd name="connsiteX6" fmla="*/ 576358 w 1404122"/>
                      <a:gd name="connsiteY6" fmla="*/ 932810 h 138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04122" h="1383857">
                        <a:moveTo>
                          <a:pt x="576358" y="932810"/>
                        </a:moveTo>
                        <a:cubicBezTo>
                          <a:pt x="839564" y="621873"/>
                          <a:pt x="974181" y="201399"/>
                          <a:pt x="1365975" y="0"/>
                        </a:cubicBezTo>
                        <a:cubicBezTo>
                          <a:pt x="1285029" y="180362"/>
                          <a:pt x="1344575" y="417875"/>
                          <a:pt x="1404122" y="522038"/>
                        </a:cubicBezTo>
                        <a:cubicBezTo>
                          <a:pt x="1068351" y="683105"/>
                          <a:pt x="789728" y="1068009"/>
                          <a:pt x="611119" y="1383857"/>
                        </a:cubicBezTo>
                        <a:cubicBezTo>
                          <a:pt x="437576" y="1190872"/>
                          <a:pt x="242600" y="976455"/>
                          <a:pt x="0" y="873957"/>
                        </a:cubicBezTo>
                        <a:lnTo>
                          <a:pt x="382550" y="623397"/>
                        </a:lnTo>
                        <a:lnTo>
                          <a:pt x="576358" y="93281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61" name="Groupe 60"/>
          <p:cNvGrpSpPr/>
          <p:nvPr/>
        </p:nvGrpSpPr>
        <p:grpSpPr>
          <a:xfrm>
            <a:off x="2894035" y="3287289"/>
            <a:ext cx="1492088" cy="391848"/>
            <a:chOff x="2864091" y="3248745"/>
            <a:chExt cx="1492088" cy="391848"/>
          </a:xfrm>
        </p:grpSpPr>
        <p:sp>
          <p:nvSpPr>
            <p:cNvPr id="320" name="Rectangle 6"/>
            <p:cNvSpPr/>
            <p:nvPr/>
          </p:nvSpPr>
          <p:spPr bwMode="auto">
            <a:xfrm>
              <a:off x="2864091" y="3270718"/>
              <a:ext cx="247099" cy="256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2886390" y="3248745"/>
              <a:ext cx="1469789" cy="391848"/>
              <a:chOff x="2891550" y="3563704"/>
              <a:chExt cx="1469789" cy="391848"/>
            </a:xfrm>
          </p:grpSpPr>
          <p:sp>
            <p:nvSpPr>
              <p:cNvPr id="311" name="TextBox 51"/>
              <p:cNvSpPr txBox="1"/>
              <p:nvPr/>
            </p:nvSpPr>
            <p:spPr>
              <a:xfrm>
                <a:off x="3215058" y="3575723"/>
                <a:ext cx="1146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A.D.M.I.N.</a:t>
                </a:r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59" name="Groupe 58"/>
              <p:cNvGrpSpPr/>
              <p:nvPr/>
            </p:nvGrpSpPr>
            <p:grpSpPr>
              <a:xfrm>
                <a:off x="2891550" y="3563704"/>
                <a:ext cx="1177524" cy="391848"/>
                <a:chOff x="2891550" y="3563704"/>
                <a:chExt cx="1177524" cy="391848"/>
              </a:xfrm>
            </p:grpSpPr>
            <p:cxnSp>
              <p:nvCxnSpPr>
                <p:cNvPr id="309" name="Straight Connector 49"/>
                <p:cNvCxnSpPr/>
                <p:nvPr/>
              </p:nvCxnSpPr>
              <p:spPr>
                <a:xfrm>
                  <a:off x="2891550" y="3955552"/>
                  <a:ext cx="11775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1" name="Rectangle 7"/>
                <p:cNvSpPr/>
                <p:nvPr/>
              </p:nvSpPr>
              <p:spPr bwMode="auto">
                <a:xfrm>
                  <a:off x="2908258" y="3617478"/>
                  <a:ext cx="247099" cy="256530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4"/>
                <p:cNvSpPr/>
                <p:nvPr/>
              </p:nvSpPr>
              <p:spPr>
                <a:xfrm>
                  <a:off x="2946464" y="3563704"/>
                  <a:ext cx="268580" cy="278829"/>
                </a:xfrm>
                <a:custGeom>
                  <a:avLst/>
                  <a:gdLst>
                    <a:gd name="connsiteX0" fmla="*/ 0 w 762000"/>
                    <a:gd name="connsiteY0" fmla="*/ 0 h 609600"/>
                    <a:gd name="connsiteX1" fmla="*/ 762000 w 762000"/>
                    <a:gd name="connsiteY1" fmla="*/ 0 h 609600"/>
                    <a:gd name="connsiteX2" fmla="*/ 762000 w 762000"/>
                    <a:gd name="connsiteY2" fmla="*/ 609600 h 609600"/>
                    <a:gd name="connsiteX3" fmla="*/ 0 w 762000"/>
                    <a:gd name="connsiteY3" fmla="*/ 609600 h 609600"/>
                    <a:gd name="connsiteX4" fmla="*/ 0 w 762000"/>
                    <a:gd name="connsiteY4" fmla="*/ 0 h 609600"/>
                    <a:gd name="connsiteX0" fmla="*/ 0 w 762000"/>
                    <a:gd name="connsiteY0" fmla="*/ 0 h 1376714"/>
                    <a:gd name="connsiteX1" fmla="*/ 762000 w 762000"/>
                    <a:gd name="connsiteY1" fmla="*/ 0 h 1376714"/>
                    <a:gd name="connsiteX2" fmla="*/ 762000 w 762000"/>
                    <a:gd name="connsiteY2" fmla="*/ 609600 h 1376714"/>
                    <a:gd name="connsiteX3" fmla="*/ 0 w 762000"/>
                    <a:gd name="connsiteY3" fmla="*/ 1376714 h 1376714"/>
                    <a:gd name="connsiteX4" fmla="*/ 0 w 762000"/>
                    <a:gd name="connsiteY4" fmla="*/ 0 h 1376714"/>
                    <a:gd name="connsiteX0" fmla="*/ 0 w 789617"/>
                    <a:gd name="connsiteY0" fmla="*/ 932810 h 1376714"/>
                    <a:gd name="connsiteX1" fmla="*/ 789617 w 789617"/>
                    <a:gd name="connsiteY1" fmla="*/ 0 h 1376714"/>
                    <a:gd name="connsiteX2" fmla="*/ 789617 w 789617"/>
                    <a:gd name="connsiteY2" fmla="*/ 609600 h 1376714"/>
                    <a:gd name="connsiteX3" fmla="*/ 27617 w 789617"/>
                    <a:gd name="connsiteY3" fmla="*/ 1376714 h 1376714"/>
                    <a:gd name="connsiteX4" fmla="*/ 0 w 789617"/>
                    <a:gd name="connsiteY4" fmla="*/ 932810 h 1376714"/>
                    <a:gd name="connsiteX0" fmla="*/ 0 w 811096"/>
                    <a:gd name="connsiteY0" fmla="*/ 932810 h 1376714"/>
                    <a:gd name="connsiteX1" fmla="*/ 789617 w 811096"/>
                    <a:gd name="connsiteY1" fmla="*/ 0 h 1376714"/>
                    <a:gd name="connsiteX2" fmla="*/ 811096 w 811096"/>
                    <a:gd name="connsiteY2" fmla="*/ 548231 h 1376714"/>
                    <a:gd name="connsiteX3" fmla="*/ 27617 w 811096"/>
                    <a:gd name="connsiteY3" fmla="*/ 1376714 h 1376714"/>
                    <a:gd name="connsiteX4" fmla="*/ 0 w 811096"/>
                    <a:gd name="connsiteY4" fmla="*/ 932810 h 1376714"/>
                    <a:gd name="connsiteX0" fmla="*/ 0 w 811096"/>
                    <a:gd name="connsiteY0" fmla="*/ 932810 h 1376714"/>
                    <a:gd name="connsiteX1" fmla="*/ 789617 w 811096"/>
                    <a:gd name="connsiteY1" fmla="*/ 0 h 1376714"/>
                    <a:gd name="connsiteX2" fmla="*/ 811096 w 811096"/>
                    <a:gd name="connsiteY2" fmla="*/ 548231 h 1376714"/>
                    <a:gd name="connsiteX3" fmla="*/ 27617 w 811096"/>
                    <a:gd name="connsiteY3" fmla="*/ 1376714 h 1376714"/>
                    <a:gd name="connsiteX4" fmla="*/ 3580 w 811096"/>
                    <a:gd name="connsiteY4" fmla="*/ 1022297 h 1376714"/>
                    <a:gd name="connsiteX5" fmla="*/ 0 w 811096"/>
                    <a:gd name="connsiteY5" fmla="*/ 932810 h 1376714"/>
                    <a:gd name="connsiteX0" fmla="*/ 186664 w 997760"/>
                    <a:gd name="connsiteY0" fmla="*/ 932810 h 1376714"/>
                    <a:gd name="connsiteX1" fmla="*/ 976281 w 997760"/>
                    <a:gd name="connsiteY1" fmla="*/ 0 h 1376714"/>
                    <a:gd name="connsiteX2" fmla="*/ 997760 w 997760"/>
                    <a:gd name="connsiteY2" fmla="*/ 548231 h 1376714"/>
                    <a:gd name="connsiteX3" fmla="*/ 214281 w 997760"/>
                    <a:gd name="connsiteY3" fmla="*/ 1376714 h 1376714"/>
                    <a:gd name="connsiteX4" fmla="*/ 0 w 997760"/>
                    <a:gd name="connsiteY4" fmla="*/ 623397 h 1376714"/>
                    <a:gd name="connsiteX5" fmla="*/ 186664 w 997760"/>
                    <a:gd name="connsiteY5" fmla="*/ 932810 h 1376714"/>
                    <a:gd name="connsiteX0" fmla="*/ 186664 w 997760"/>
                    <a:gd name="connsiteY0" fmla="*/ 932810 h 1376714"/>
                    <a:gd name="connsiteX1" fmla="*/ 976281 w 997760"/>
                    <a:gd name="connsiteY1" fmla="*/ 0 h 1376714"/>
                    <a:gd name="connsiteX2" fmla="*/ 997760 w 997760"/>
                    <a:gd name="connsiteY2" fmla="*/ 548231 h 1376714"/>
                    <a:gd name="connsiteX3" fmla="*/ 214281 w 997760"/>
                    <a:gd name="connsiteY3" fmla="*/ 1376714 h 1376714"/>
                    <a:gd name="connsiteX4" fmla="*/ 116601 w 997760"/>
                    <a:gd name="connsiteY4" fmla="*/ 1049913 h 1376714"/>
                    <a:gd name="connsiteX5" fmla="*/ 0 w 997760"/>
                    <a:gd name="connsiteY5" fmla="*/ 623397 h 1376714"/>
                    <a:gd name="connsiteX6" fmla="*/ 186664 w 997760"/>
                    <a:gd name="connsiteY6" fmla="*/ 932810 h 1376714"/>
                    <a:gd name="connsiteX0" fmla="*/ 576358 w 1387454"/>
                    <a:gd name="connsiteY0" fmla="*/ 932810 h 1376714"/>
                    <a:gd name="connsiteX1" fmla="*/ 1365975 w 1387454"/>
                    <a:gd name="connsiteY1" fmla="*/ 0 h 1376714"/>
                    <a:gd name="connsiteX2" fmla="*/ 1387454 w 1387454"/>
                    <a:gd name="connsiteY2" fmla="*/ 548231 h 1376714"/>
                    <a:gd name="connsiteX3" fmla="*/ 603975 w 1387454"/>
                    <a:gd name="connsiteY3" fmla="*/ 1376714 h 1376714"/>
                    <a:gd name="connsiteX4" fmla="*/ 0 w 1387454"/>
                    <a:gd name="connsiteY4" fmla="*/ 859669 h 1376714"/>
                    <a:gd name="connsiteX5" fmla="*/ 389694 w 1387454"/>
                    <a:gd name="connsiteY5" fmla="*/ 623397 h 1376714"/>
                    <a:gd name="connsiteX6" fmla="*/ 576358 w 1387454"/>
                    <a:gd name="connsiteY6" fmla="*/ 932810 h 1376714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59669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73957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73957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9694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9694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4122" h="1383857">
                      <a:moveTo>
                        <a:pt x="576358" y="932810"/>
                      </a:moveTo>
                      <a:cubicBezTo>
                        <a:pt x="839564" y="621873"/>
                        <a:pt x="974181" y="201399"/>
                        <a:pt x="1365975" y="0"/>
                      </a:cubicBezTo>
                      <a:cubicBezTo>
                        <a:pt x="1285029" y="180362"/>
                        <a:pt x="1344575" y="417875"/>
                        <a:pt x="1404122" y="522038"/>
                      </a:cubicBezTo>
                      <a:cubicBezTo>
                        <a:pt x="1068351" y="683105"/>
                        <a:pt x="789728" y="1068009"/>
                        <a:pt x="611119" y="1383857"/>
                      </a:cubicBezTo>
                      <a:cubicBezTo>
                        <a:pt x="437576" y="1190872"/>
                        <a:pt x="242600" y="976455"/>
                        <a:pt x="0" y="873957"/>
                      </a:cubicBezTo>
                      <a:lnTo>
                        <a:pt x="382550" y="623397"/>
                      </a:lnTo>
                      <a:lnTo>
                        <a:pt x="576358" y="93281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59" name="Groupe 458"/>
          <p:cNvGrpSpPr/>
          <p:nvPr/>
        </p:nvGrpSpPr>
        <p:grpSpPr>
          <a:xfrm>
            <a:off x="2894035" y="3807196"/>
            <a:ext cx="1527990" cy="389142"/>
            <a:chOff x="2894035" y="3807196"/>
            <a:chExt cx="1527990" cy="389142"/>
          </a:xfrm>
        </p:grpSpPr>
        <p:grpSp>
          <p:nvGrpSpPr>
            <p:cNvPr id="63" name="Groupe 62"/>
            <p:cNvGrpSpPr/>
            <p:nvPr/>
          </p:nvGrpSpPr>
          <p:grpSpPr>
            <a:xfrm>
              <a:off x="2894035" y="3807196"/>
              <a:ext cx="351749" cy="310399"/>
              <a:chOff x="2894035" y="3807196"/>
              <a:chExt cx="351749" cy="310399"/>
            </a:xfrm>
          </p:grpSpPr>
          <p:sp>
            <p:nvSpPr>
              <p:cNvPr id="322" name="Rectangle 6"/>
              <p:cNvSpPr/>
              <p:nvPr/>
            </p:nvSpPr>
            <p:spPr bwMode="auto">
              <a:xfrm>
                <a:off x="2894035" y="3835350"/>
                <a:ext cx="247099" cy="2565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e 61"/>
              <p:cNvGrpSpPr/>
              <p:nvPr/>
            </p:nvGrpSpPr>
            <p:grpSpPr>
              <a:xfrm>
                <a:off x="2930695" y="3807196"/>
                <a:ext cx="315089" cy="310399"/>
                <a:chOff x="2906044" y="3988401"/>
                <a:chExt cx="315089" cy="310399"/>
              </a:xfrm>
            </p:grpSpPr>
            <p:sp>
              <p:nvSpPr>
                <p:cNvPr id="323" name="Rectangle 7"/>
                <p:cNvSpPr/>
                <p:nvPr/>
              </p:nvSpPr>
              <p:spPr bwMode="auto">
                <a:xfrm>
                  <a:off x="2906044" y="4042270"/>
                  <a:ext cx="247099" cy="256530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4"/>
                <p:cNvSpPr/>
                <p:nvPr/>
              </p:nvSpPr>
              <p:spPr>
                <a:xfrm>
                  <a:off x="2952553" y="3988401"/>
                  <a:ext cx="268580" cy="278829"/>
                </a:xfrm>
                <a:custGeom>
                  <a:avLst/>
                  <a:gdLst>
                    <a:gd name="connsiteX0" fmla="*/ 0 w 762000"/>
                    <a:gd name="connsiteY0" fmla="*/ 0 h 609600"/>
                    <a:gd name="connsiteX1" fmla="*/ 762000 w 762000"/>
                    <a:gd name="connsiteY1" fmla="*/ 0 h 609600"/>
                    <a:gd name="connsiteX2" fmla="*/ 762000 w 762000"/>
                    <a:gd name="connsiteY2" fmla="*/ 609600 h 609600"/>
                    <a:gd name="connsiteX3" fmla="*/ 0 w 762000"/>
                    <a:gd name="connsiteY3" fmla="*/ 609600 h 609600"/>
                    <a:gd name="connsiteX4" fmla="*/ 0 w 762000"/>
                    <a:gd name="connsiteY4" fmla="*/ 0 h 609600"/>
                    <a:gd name="connsiteX0" fmla="*/ 0 w 762000"/>
                    <a:gd name="connsiteY0" fmla="*/ 0 h 1376714"/>
                    <a:gd name="connsiteX1" fmla="*/ 762000 w 762000"/>
                    <a:gd name="connsiteY1" fmla="*/ 0 h 1376714"/>
                    <a:gd name="connsiteX2" fmla="*/ 762000 w 762000"/>
                    <a:gd name="connsiteY2" fmla="*/ 609600 h 1376714"/>
                    <a:gd name="connsiteX3" fmla="*/ 0 w 762000"/>
                    <a:gd name="connsiteY3" fmla="*/ 1376714 h 1376714"/>
                    <a:gd name="connsiteX4" fmla="*/ 0 w 762000"/>
                    <a:gd name="connsiteY4" fmla="*/ 0 h 1376714"/>
                    <a:gd name="connsiteX0" fmla="*/ 0 w 789617"/>
                    <a:gd name="connsiteY0" fmla="*/ 932810 h 1376714"/>
                    <a:gd name="connsiteX1" fmla="*/ 789617 w 789617"/>
                    <a:gd name="connsiteY1" fmla="*/ 0 h 1376714"/>
                    <a:gd name="connsiteX2" fmla="*/ 789617 w 789617"/>
                    <a:gd name="connsiteY2" fmla="*/ 609600 h 1376714"/>
                    <a:gd name="connsiteX3" fmla="*/ 27617 w 789617"/>
                    <a:gd name="connsiteY3" fmla="*/ 1376714 h 1376714"/>
                    <a:gd name="connsiteX4" fmla="*/ 0 w 789617"/>
                    <a:gd name="connsiteY4" fmla="*/ 932810 h 1376714"/>
                    <a:gd name="connsiteX0" fmla="*/ 0 w 811096"/>
                    <a:gd name="connsiteY0" fmla="*/ 932810 h 1376714"/>
                    <a:gd name="connsiteX1" fmla="*/ 789617 w 811096"/>
                    <a:gd name="connsiteY1" fmla="*/ 0 h 1376714"/>
                    <a:gd name="connsiteX2" fmla="*/ 811096 w 811096"/>
                    <a:gd name="connsiteY2" fmla="*/ 548231 h 1376714"/>
                    <a:gd name="connsiteX3" fmla="*/ 27617 w 811096"/>
                    <a:gd name="connsiteY3" fmla="*/ 1376714 h 1376714"/>
                    <a:gd name="connsiteX4" fmla="*/ 0 w 811096"/>
                    <a:gd name="connsiteY4" fmla="*/ 932810 h 1376714"/>
                    <a:gd name="connsiteX0" fmla="*/ 0 w 811096"/>
                    <a:gd name="connsiteY0" fmla="*/ 932810 h 1376714"/>
                    <a:gd name="connsiteX1" fmla="*/ 789617 w 811096"/>
                    <a:gd name="connsiteY1" fmla="*/ 0 h 1376714"/>
                    <a:gd name="connsiteX2" fmla="*/ 811096 w 811096"/>
                    <a:gd name="connsiteY2" fmla="*/ 548231 h 1376714"/>
                    <a:gd name="connsiteX3" fmla="*/ 27617 w 811096"/>
                    <a:gd name="connsiteY3" fmla="*/ 1376714 h 1376714"/>
                    <a:gd name="connsiteX4" fmla="*/ 3580 w 811096"/>
                    <a:gd name="connsiteY4" fmla="*/ 1022297 h 1376714"/>
                    <a:gd name="connsiteX5" fmla="*/ 0 w 811096"/>
                    <a:gd name="connsiteY5" fmla="*/ 932810 h 1376714"/>
                    <a:gd name="connsiteX0" fmla="*/ 186664 w 997760"/>
                    <a:gd name="connsiteY0" fmla="*/ 932810 h 1376714"/>
                    <a:gd name="connsiteX1" fmla="*/ 976281 w 997760"/>
                    <a:gd name="connsiteY1" fmla="*/ 0 h 1376714"/>
                    <a:gd name="connsiteX2" fmla="*/ 997760 w 997760"/>
                    <a:gd name="connsiteY2" fmla="*/ 548231 h 1376714"/>
                    <a:gd name="connsiteX3" fmla="*/ 214281 w 997760"/>
                    <a:gd name="connsiteY3" fmla="*/ 1376714 h 1376714"/>
                    <a:gd name="connsiteX4" fmla="*/ 0 w 997760"/>
                    <a:gd name="connsiteY4" fmla="*/ 623397 h 1376714"/>
                    <a:gd name="connsiteX5" fmla="*/ 186664 w 997760"/>
                    <a:gd name="connsiteY5" fmla="*/ 932810 h 1376714"/>
                    <a:gd name="connsiteX0" fmla="*/ 186664 w 997760"/>
                    <a:gd name="connsiteY0" fmla="*/ 932810 h 1376714"/>
                    <a:gd name="connsiteX1" fmla="*/ 976281 w 997760"/>
                    <a:gd name="connsiteY1" fmla="*/ 0 h 1376714"/>
                    <a:gd name="connsiteX2" fmla="*/ 997760 w 997760"/>
                    <a:gd name="connsiteY2" fmla="*/ 548231 h 1376714"/>
                    <a:gd name="connsiteX3" fmla="*/ 214281 w 997760"/>
                    <a:gd name="connsiteY3" fmla="*/ 1376714 h 1376714"/>
                    <a:gd name="connsiteX4" fmla="*/ 116601 w 997760"/>
                    <a:gd name="connsiteY4" fmla="*/ 1049913 h 1376714"/>
                    <a:gd name="connsiteX5" fmla="*/ 0 w 997760"/>
                    <a:gd name="connsiteY5" fmla="*/ 623397 h 1376714"/>
                    <a:gd name="connsiteX6" fmla="*/ 186664 w 997760"/>
                    <a:gd name="connsiteY6" fmla="*/ 932810 h 1376714"/>
                    <a:gd name="connsiteX0" fmla="*/ 576358 w 1387454"/>
                    <a:gd name="connsiteY0" fmla="*/ 932810 h 1376714"/>
                    <a:gd name="connsiteX1" fmla="*/ 1365975 w 1387454"/>
                    <a:gd name="connsiteY1" fmla="*/ 0 h 1376714"/>
                    <a:gd name="connsiteX2" fmla="*/ 1387454 w 1387454"/>
                    <a:gd name="connsiteY2" fmla="*/ 548231 h 1376714"/>
                    <a:gd name="connsiteX3" fmla="*/ 603975 w 1387454"/>
                    <a:gd name="connsiteY3" fmla="*/ 1376714 h 1376714"/>
                    <a:gd name="connsiteX4" fmla="*/ 0 w 1387454"/>
                    <a:gd name="connsiteY4" fmla="*/ 859669 h 1376714"/>
                    <a:gd name="connsiteX5" fmla="*/ 389694 w 1387454"/>
                    <a:gd name="connsiteY5" fmla="*/ 623397 h 1376714"/>
                    <a:gd name="connsiteX6" fmla="*/ 576358 w 1387454"/>
                    <a:gd name="connsiteY6" fmla="*/ 932810 h 1376714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59669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73957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73957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9694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9694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4122" h="1383857">
                      <a:moveTo>
                        <a:pt x="576358" y="932810"/>
                      </a:moveTo>
                      <a:cubicBezTo>
                        <a:pt x="839564" y="621873"/>
                        <a:pt x="974181" y="201399"/>
                        <a:pt x="1365975" y="0"/>
                      </a:cubicBezTo>
                      <a:cubicBezTo>
                        <a:pt x="1285029" y="180362"/>
                        <a:pt x="1344575" y="417875"/>
                        <a:pt x="1404122" y="522038"/>
                      </a:cubicBezTo>
                      <a:cubicBezTo>
                        <a:pt x="1068351" y="683105"/>
                        <a:pt x="789728" y="1068009"/>
                        <a:pt x="611119" y="1383857"/>
                      </a:cubicBezTo>
                      <a:cubicBezTo>
                        <a:pt x="437576" y="1190872"/>
                        <a:pt x="242600" y="976455"/>
                        <a:pt x="0" y="873957"/>
                      </a:cubicBezTo>
                      <a:lnTo>
                        <a:pt x="382550" y="623397"/>
                      </a:lnTo>
                      <a:lnTo>
                        <a:pt x="576358" y="932810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51" name="Groupe 450"/>
            <p:cNvGrpSpPr/>
            <p:nvPr/>
          </p:nvGrpSpPr>
          <p:grpSpPr>
            <a:xfrm>
              <a:off x="2952772" y="3827006"/>
              <a:ext cx="1469253" cy="369332"/>
              <a:chOff x="2903842" y="4023965"/>
              <a:chExt cx="1469253" cy="369332"/>
            </a:xfrm>
          </p:grpSpPr>
          <p:sp>
            <p:nvSpPr>
              <p:cNvPr id="312" name="TextBox 52"/>
              <p:cNvSpPr txBox="1"/>
              <p:nvPr/>
            </p:nvSpPr>
            <p:spPr>
              <a:xfrm>
                <a:off x="3226814" y="4023965"/>
                <a:ext cx="1146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B.T.P.</a:t>
                </a:r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35" name="Straight Connector 47"/>
              <p:cNvCxnSpPr/>
              <p:nvPr/>
            </p:nvCxnSpPr>
            <p:spPr>
              <a:xfrm>
                <a:off x="2903842" y="4393297"/>
                <a:ext cx="1177524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e 464"/>
          <p:cNvGrpSpPr/>
          <p:nvPr/>
        </p:nvGrpSpPr>
        <p:grpSpPr>
          <a:xfrm>
            <a:off x="2912274" y="4350322"/>
            <a:ext cx="1519212" cy="375059"/>
            <a:chOff x="2873069" y="4406777"/>
            <a:chExt cx="1519212" cy="375059"/>
          </a:xfrm>
        </p:grpSpPr>
        <p:grpSp>
          <p:nvGrpSpPr>
            <p:cNvPr id="464" name="Groupe 463"/>
            <p:cNvGrpSpPr/>
            <p:nvPr/>
          </p:nvGrpSpPr>
          <p:grpSpPr>
            <a:xfrm>
              <a:off x="2873069" y="4406777"/>
              <a:ext cx="352306" cy="334604"/>
              <a:chOff x="2873069" y="4406777"/>
              <a:chExt cx="352306" cy="334604"/>
            </a:xfrm>
          </p:grpSpPr>
          <p:sp>
            <p:nvSpPr>
              <p:cNvPr id="361" name="Rectangle 6"/>
              <p:cNvSpPr/>
              <p:nvPr/>
            </p:nvSpPr>
            <p:spPr bwMode="auto">
              <a:xfrm>
                <a:off x="2873069" y="4451645"/>
                <a:ext cx="247099" cy="2565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60" name="Groupe 459"/>
              <p:cNvGrpSpPr/>
              <p:nvPr/>
            </p:nvGrpSpPr>
            <p:grpSpPr>
              <a:xfrm>
                <a:off x="2913821" y="4406777"/>
                <a:ext cx="311554" cy="334604"/>
                <a:chOff x="2913821" y="4406777"/>
                <a:chExt cx="311554" cy="334604"/>
              </a:xfrm>
            </p:grpSpPr>
            <p:sp>
              <p:nvSpPr>
                <p:cNvPr id="342" name="Rectangle 7"/>
                <p:cNvSpPr/>
                <p:nvPr/>
              </p:nvSpPr>
              <p:spPr bwMode="auto">
                <a:xfrm>
                  <a:off x="2913821" y="4484851"/>
                  <a:ext cx="247100" cy="256530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4"/>
                <p:cNvSpPr/>
                <p:nvPr/>
              </p:nvSpPr>
              <p:spPr>
                <a:xfrm>
                  <a:off x="2956795" y="4406777"/>
                  <a:ext cx="268580" cy="278829"/>
                </a:xfrm>
                <a:custGeom>
                  <a:avLst/>
                  <a:gdLst>
                    <a:gd name="connsiteX0" fmla="*/ 0 w 762000"/>
                    <a:gd name="connsiteY0" fmla="*/ 0 h 609600"/>
                    <a:gd name="connsiteX1" fmla="*/ 762000 w 762000"/>
                    <a:gd name="connsiteY1" fmla="*/ 0 h 609600"/>
                    <a:gd name="connsiteX2" fmla="*/ 762000 w 762000"/>
                    <a:gd name="connsiteY2" fmla="*/ 609600 h 609600"/>
                    <a:gd name="connsiteX3" fmla="*/ 0 w 762000"/>
                    <a:gd name="connsiteY3" fmla="*/ 609600 h 609600"/>
                    <a:gd name="connsiteX4" fmla="*/ 0 w 762000"/>
                    <a:gd name="connsiteY4" fmla="*/ 0 h 609600"/>
                    <a:gd name="connsiteX0" fmla="*/ 0 w 762000"/>
                    <a:gd name="connsiteY0" fmla="*/ 0 h 1376714"/>
                    <a:gd name="connsiteX1" fmla="*/ 762000 w 762000"/>
                    <a:gd name="connsiteY1" fmla="*/ 0 h 1376714"/>
                    <a:gd name="connsiteX2" fmla="*/ 762000 w 762000"/>
                    <a:gd name="connsiteY2" fmla="*/ 609600 h 1376714"/>
                    <a:gd name="connsiteX3" fmla="*/ 0 w 762000"/>
                    <a:gd name="connsiteY3" fmla="*/ 1376714 h 1376714"/>
                    <a:gd name="connsiteX4" fmla="*/ 0 w 762000"/>
                    <a:gd name="connsiteY4" fmla="*/ 0 h 1376714"/>
                    <a:gd name="connsiteX0" fmla="*/ 0 w 789617"/>
                    <a:gd name="connsiteY0" fmla="*/ 932810 h 1376714"/>
                    <a:gd name="connsiteX1" fmla="*/ 789617 w 789617"/>
                    <a:gd name="connsiteY1" fmla="*/ 0 h 1376714"/>
                    <a:gd name="connsiteX2" fmla="*/ 789617 w 789617"/>
                    <a:gd name="connsiteY2" fmla="*/ 609600 h 1376714"/>
                    <a:gd name="connsiteX3" fmla="*/ 27617 w 789617"/>
                    <a:gd name="connsiteY3" fmla="*/ 1376714 h 1376714"/>
                    <a:gd name="connsiteX4" fmla="*/ 0 w 789617"/>
                    <a:gd name="connsiteY4" fmla="*/ 932810 h 1376714"/>
                    <a:gd name="connsiteX0" fmla="*/ 0 w 811096"/>
                    <a:gd name="connsiteY0" fmla="*/ 932810 h 1376714"/>
                    <a:gd name="connsiteX1" fmla="*/ 789617 w 811096"/>
                    <a:gd name="connsiteY1" fmla="*/ 0 h 1376714"/>
                    <a:gd name="connsiteX2" fmla="*/ 811096 w 811096"/>
                    <a:gd name="connsiteY2" fmla="*/ 548231 h 1376714"/>
                    <a:gd name="connsiteX3" fmla="*/ 27617 w 811096"/>
                    <a:gd name="connsiteY3" fmla="*/ 1376714 h 1376714"/>
                    <a:gd name="connsiteX4" fmla="*/ 0 w 811096"/>
                    <a:gd name="connsiteY4" fmla="*/ 932810 h 1376714"/>
                    <a:gd name="connsiteX0" fmla="*/ 0 w 811096"/>
                    <a:gd name="connsiteY0" fmla="*/ 932810 h 1376714"/>
                    <a:gd name="connsiteX1" fmla="*/ 789617 w 811096"/>
                    <a:gd name="connsiteY1" fmla="*/ 0 h 1376714"/>
                    <a:gd name="connsiteX2" fmla="*/ 811096 w 811096"/>
                    <a:gd name="connsiteY2" fmla="*/ 548231 h 1376714"/>
                    <a:gd name="connsiteX3" fmla="*/ 27617 w 811096"/>
                    <a:gd name="connsiteY3" fmla="*/ 1376714 h 1376714"/>
                    <a:gd name="connsiteX4" fmla="*/ 3580 w 811096"/>
                    <a:gd name="connsiteY4" fmla="*/ 1022297 h 1376714"/>
                    <a:gd name="connsiteX5" fmla="*/ 0 w 811096"/>
                    <a:gd name="connsiteY5" fmla="*/ 932810 h 1376714"/>
                    <a:gd name="connsiteX0" fmla="*/ 186664 w 997760"/>
                    <a:gd name="connsiteY0" fmla="*/ 932810 h 1376714"/>
                    <a:gd name="connsiteX1" fmla="*/ 976281 w 997760"/>
                    <a:gd name="connsiteY1" fmla="*/ 0 h 1376714"/>
                    <a:gd name="connsiteX2" fmla="*/ 997760 w 997760"/>
                    <a:gd name="connsiteY2" fmla="*/ 548231 h 1376714"/>
                    <a:gd name="connsiteX3" fmla="*/ 214281 w 997760"/>
                    <a:gd name="connsiteY3" fmla="*/ 1376714 h 1376714"/>
                    <a:gd name="connsiteX4" fmla="*/ 0 w 997760"/>
                    <a:gd name="connsiteY4" fmla="*/ 623397 h 1376714"/>
                    <a:gd name="connsiteX5" fmla="*/ 186664 w 997760"/>
                    <a:gd name="connsiteY5" fmla="*/ 932810 h 1376714"/>
                    <a:gd name="connsiteX0" fmla="*/ 186664 w 997760"/>
                    <a:gd name="connsiteY0" fmla="*/ 932810 h 1376714"/>
                    <a:gd name="connsiteX1" fmla="*/ 976281 w 997760"/>
                    <a:gd name="connsiteY1" fmla="*/ 0 h 1376714"/>
                    <a:gd name="connsiteX2" fmla="*/ 997760 w 997760"/>
                    <a:gd name="connsiteY2" fmla="*/ 548231 h 1376714"/>
                    <a:gd name="connsiteX3" fmla="*/ 214281 w 997760"/>
                    <a:gd name="connsiteY3" fmla="*/ 1376714 h 1376714"/>
                    <a:gd name="connsiteX4" fmla="*/ 116601 w 997760"/>
                    <a:gd name="connsiteY4" fmla="*/ 1049913 h 1376714"/>
                    <a:gd name="connsiteX5" fmla="*/ 0 w 997760"/>
                    <a:gd name="connsiteY5" fmla="*/ 623397 h 1376714"/>
                    <a:gd name="connsiteX6" fmla="*/ 186664 w 997760"/>
                    <a:gd name="connsiteY6" fmla="*/ 932810 h 1376714"/>
                    <a:gd name="connsiteX0" fmla="*/ 576358 w 1387454"/>
                    <a:gd name="connsiteY0" fmla="*/ 932810 h 1376714"/>
                    <a:gd name="connsiteX1" fmla="*/ 1365975 w 1387454"/>
                    <a:gd name="connsiteY1" fmla="*/ 0 h 1376714"/>
                    <a:gd name="connsiteX2" fmla="*/ 1387454 w 1387454"/>
                    <a:gd name="connsiteY2" fmla="*/ 548231 h 1376714"/>
                    <a:gd name="connsiteX3" fmla="*/ 603975 w 1387454"/>
                    <a:gd name="connsiteY3" fmla="*/ 1376714 h 1376714"/>
                    <a:gd name="connsiteX4" fmla="*/ 0 w 1387454"/>
                    <a:gd name="connsiteY4" fmla="*/ 859669 h 1376714"/>
                    <a:gd name="connsiteX5" fmla="*/ 389694 w 1387454"/>
                    <a:gd name="connsiteY5" fmla="*/ 623397 h 1376714"/>
                    <a:gd name="connsiteX6" fmla="*/ 576358 w 1387454"/>
                    <a:gd name="connsiteY6" fmla="*/ 932810 h 1376714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59669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73957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1476"/>
                    <a:gd name="connsiteX1" fmla="*/ 1365975 w 1387454"/>
                    <a:gd name="connsiteY1" fmla="*/ 0 h 1381476"/>
                    <a:gd name="connsiteX2" fmla="*/ 1387454 w 1387454"/>
                    <a:gd name="connsiteY2" fmla="*/ 548231 h 1381476"/>
                    <a:gd name="connsiteX3" fmla="*/ 620644 w 1387454"/>
                    <a:gd name="connsiteY3" fmla="*/ 1381476 h 1381476"/>
                    <a:gd name="connsiteX4" fmla="*/ 0 w 1387454"/>
                    <a:gd name="connsiteY4" fmla="*/ 873957 h 1381476"/>
                    <a:gd name="connsiteX5" fmla="*/ 389694 w 1387454"/>
                    <a:gd name="connsiteY5" fmla="*/ 623397 h 1381476"/>
                    <a:gd name="connsiteX6" fmla="*/ 576358 w 1387454"/>
                    <a:gd name="connsiteY6" fmla="*/ 932810 h 1381476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9694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9694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387454"/>
                    <a:gd name="connsiteY0" fmla="*/ 932810 h 1383857"/>
                    <a:gd name="connsiteX1" fmla="*/ 1365975 w 1387454"/>
                    <a:gd name="connsiteY1" fmla="*/ 0 h 1383857"/>
                    <a:gd name="connsiteX2" fmla="*/ 1387454 w 1387454"/>
                    <a:gd name="connsiteY2" fmla="*/ 548231 h 1383857"/>
                    <a:gd name="connsiteX3" fmla="*/ 611119 w 1387454"/>
                    <a:gd name="connsiteY3" fmla="*/ 1383857 h 1383857"/>
                    <a:gd name="connsiteX4" fmla="*/ 0 w 1387454"/>
                    <a:gd name="connsiteY4" fmla="*/ 873957 h 1383857"/>
                    <a:gd name="connsiteX5" fmla="*/ 382550 w 1387454"/>
                    <a:gd name="connsiteY5" fmla="*/ 623397 h 1383857"/>
                    <a:gd name="connsiteX6" fmla="*/ 576358 w 1387454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  <a:gd name="connsiteX0" fmla="*/ 576358 w 1404122"/>
                    <a:gd name="connsiteY0" fmla="*/ 932810 h 1383857"/>
                    <a:gd name="connsiteX1" fmla="*/ 1365975 w 1404122"/>
                    <a:gd name="connsiteY1" fmla="*/ 0 h 1383857"/>
                    <a:gd name="connsiteX2" fmla="*/ 1404122 w 1404122"/>
                    <a:gd name="connsiteY2" fmla="*/ 522038 h 1383857"/>
                    <a:gd name="connsiteX3" fmla="*/ 611119 w 1404122"/>
                    <a:gd name="connsiteY3" fmla="*/ 1383857 h 1383857"/>
                    <a:gd name="connsiteX4" fmla="*/ 0 w 1404122"/>
                    <a:gd name="connsiteY4" fmla="*/ 873957 h 1383857"/>
                    <a:gd name="connsiteX5" fmla="*/ 382550 w 1404122"/>
                    <a:gd name="connsiteY5" fmla="*/ 623397 h 1383857"/>
                    <a:gd name="connsiteX6" fmla="*/ 576358 w 1404122"/>
                    <a:gd name="connsiteY6" fmla="*/ 932810 h 1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4122" h="1383857">
                      <a:moveTo>
                        <a:pt x="576358" y="932810"/>
                      </a:moveTo>
                      <a:cubicBezTo>
                        <a:pt x="839564" y="621873"/>
                        <a:pt x="974181" y="201399"/>
                        <a:pt x="1365975" y="0"/>
                      </a:cubicBezTo>
                      <a:cubicBezTo>
                        <a:pt x="1285029" y="180362"/>
                        <a:pt x="1344575" y="417875"/>
                        <a:pt x="1404122" y="522038"/>
                      </a:cubicBezTo>
                      <a:cubicBezTo>
                        <a:pt x="1068351" y="683105"/>
                        <a:pt x="789728" y="1068009"/>
                        <a:pt x="611119" y="1383857"/>
                      </a:cubicBezTo>
                      <a:cubicBezTo>
                        <a:pt x="437576" y="1190872"/>
                        <a:pt x="242600" y="976455"/>
                        <a:pt x="0" y="873957"/>
                      </a:cubicBezTo>
                      <a:lnTo>
                        <a:pt x="382550" y="623397"/>
                      </a:lnTo>
                      <a:lnTo>
                        <a:pt x="576358" y="932810"/>
                      </a:lnTo>
                      <a:close/>
                    </a:path>
                  </a:pathLst>
                </a:custGeom>
                <a:solidFill>
                  <a:srgbClr val="FA5252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53" name="TextBox 52"/>
            <p:cNvSpPr txBox="1"/>
            <p:nvPr/>
          </p:nvSpPr>
          <p:spPr>
            <a:xfrm>
              <a:off x="3246000" y="4412504"/>
              <a:ext cx="1146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C.R.M.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68" name="ZoneTexte 467"/>
          <p:cNvSpPr txBox="1"/>
          <p:nvPr/>
        </p:nvSpPr>
        <p:spPr>
          <a:xfrm>
            <a:off x="6682820" y="1309340"/>
            <a:ext cx="384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arrêts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maladie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A.T.,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mutuelle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visites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médicales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D.P.A.E,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convocations, </a:t>
            </a:r>
            <a:r>
              <a:rPr lang="en-US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formations.</a:t>
            </a:r>
          </a:p>
          <a:p>
            <a:endParaRPr lang="fr-FR" dirty="0"/>
          </a:p>
        </p:txBody>
      </p:sp>
      <p:sp>
        <p:nvSpPr>
          <p:cNvPr id="469" name="ZoneTexte 468"/>
          <p:cNvSpPr txBox="1"/>
          <p:nvPr/>
        </p:nvSpPr>
        <p:spPr>
          <a:xfrm>
            <a:off x="6726857" y="2190851"/>
            <a:ext cx="37515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des contrats (assurance, téléphonie, location, maintenance, entretien...).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Rapprochement des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bons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livraison/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 les factures,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circuit de validation. </a:t>
            </a:r>
          </a:p>
          <a:p>
            <a:endParaRPr lang="fr-FR" dirty="0"/>
          </a:p>
        </p:txBody>
      </p:sp>
      <p:sp>
        <p:nvSpPr>
          <p:cNvPr id="470" name="ZoneTexte 469"/>
          <p:cNvSpPr txBox="1"/>
          <p:nvPr/>
        </p:nvSpPr>
        <p:spPr>
          <a:xfrm>
            <a:off x="6716862" y="3289946"/>
            <a:ext cx="3788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des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devis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facture sous excel,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recouvrement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mail, telephone et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courriers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Reporting du CA,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relevés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soldes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banques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dirty="0"/>
          </a:p>
        </p:txBody>
      </p:sp>
      <p:sp>
        <p:nvSpPr>
          <p:cNvPr id="471" name="ZoneTexte 470"/>
          <p:cNvSpPr txBox="1"/>
          <p:nvPr/>
        </p:nvSpPr>
        <p:spPr>
          <a:xfrm>
            <a:off x="6700154" y="4111329"/>
            <a:ext cx="37716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contrats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sous-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traitants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bons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suivi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dossiers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d’appels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d’offre</a:t>
            </a:r>
            <a:r>
              <a:rPr lang="en-US" sz="1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des </a:t>
            </a:r>
            <a:r>
              <a:rPr lang="en-US" sz="1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contrats</a:t>
            </a:r>
            <a:r>
              <a:rPr lang="en-US" sz="1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1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disposition sur </a:t>
            </a:r>
            <a:r>
              <a:rPr lang="en-US" sz="1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r>
              <a:rPr lang="en-US" sz="1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8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3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4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468" grpId="0"/>
      <p:bldP spid="469" grpId="0"/>
      <p:bldP spid="470" grpId="0"/>
      <p:bldP spid="4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-1"/>
            <a:ext cx="12192000" cy="6871412"/>
          </a:xfrm>
          <a:prstGeom prst="rect">
            <a:avLst/>
          </a:prstGeom>
          <a:gradFill>
            <a:gsLst>
              <a:gs pos="100000">
                <a:srgbClr val="D3F9FD">
                  <a:lumMod val="83000"/>
                  <a:alpha val="0"/>
                </a:srgbClr>
              </a:gs>
              <a:gs pos="56000">
                <a:schemeClr val="accent1">
                  <a:lumMod val="40000"/>
                  <a:lumOff val="60000"/>
                  <a:alpha val="78000"/>
                </a:schemeClr>
              </a:gs>
              <a:gs pos="0">
                <a:srgbClr val="00445C">
                  <a:alpha val="66667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xmlns="" id="{3FFEA375-DD2B-4606-9020-5F2713F36029}"/>
              </a:ext>
            </a:extLst>
          </p:cNvPr>
          <p:cNvSpPr/>
          <p:nvPr/>
        </p:nvSpPr>
        <p:spPr>
          <a:xfrm rot="162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1016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62CA3B84-D318-43AA-9003-DD0F9A9E9B61}"/>
              </a:ext>
            </a:extLst>
          </p:cNvPr>
          <p:cNvGrpSpPr/>
          <p:nvPr/>
        </p:nvGrpSpPr>
        <p:grpSpPr>
          <a:xfrm>
            <a:off x="379338" y="4422661"/>
            <a:ext cx="1513648" cy="829382"/>
            <a:chOff x="257430" y="1551900"/>
            <a:chExt cx="1513648" cy="82938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82526684-B01C-4620-B07A-77F41DB7FC45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BED3FE20-8C8E-4A5C-9727-72D6AD7723B9}"/>
                </a:ext>
              </a:extLst>
            </p:cNvPr>
            <p:cNvSpPr txBox="1"/>
            <p:nvPr/>
          </p:nvSpPr>
          <p:spPr>
            <a:xfrm>
              <a:off x="257430" y="1807943"/>
              <a:ext cx="1324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Comptabilité</a:t>
              </a:r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7D76C67-FFCF-4630-9BD6-5F2A0EB150BF}"/>
              </a:ext>
            </a:extLst>
          </p:cNvPr>
          <p:cNvGrpSpPr/>
          <p:nvPr/>
        </p:nvGrpSpPr>
        <p:grpSpPr>
          <a:xfrm>
            <a:off x="1734414" y="495298"/>
            <a:ext cx="4361585" cy="5853549"/>
            <a:chOff x="1734414" y="495298"/>
            <a:chExt cx="4361585" cy="5853549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0FC28829-3A12-42E1-928D-18F10C740B60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5C84549-15E3-44A8-B3FF-74FCCC091A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44087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94F400A-F441-4A52-9E40-2701995EF73F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5495468-4A19-41A4-80C0-D6C2BD40894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80108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C440F2C-096A-4698-90C1-1391797A8B6C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16130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1099197-4508-43DF-8F45-B3E92684D6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52152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2BB9604-E745-4A2E-B2EB-9FE96B70B9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88174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064AD1F-5D1A-4457-8411-365CF5237823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24196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6DF3198-F231-4625-B44A-10F436771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60217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3C672CD-EAF4-45F5-AEF9-252ACC964A6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96239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C77752F-0FA4-4ECF-BB85-F1A53299CA6D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32261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2146804-1F9C-42D6-9DB5-0985A6419956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68283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31723DF-9D3F-4703-A4F9-19317C2ACD1B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04305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3F7920E-92A1-4C96-BE90-14A0DBB1CCD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40326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C8F83F9-F46B-4517-8CA2-B0458B094FD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76348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82A6A0DA-0052-434A-A361-BEB2806E6CDD}"/>
              </a:ext>
            </a:extLst>
          </p:cNvPr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9CE824-2EE4-44F9-A3DB-19CA9C21F62D}"/>
              </a:ext>
            </a:extLst>
          </p:cNvPr>
          <p:cNvGrpSpPr/>
          <p:nvPr/>
        </p:nvGrpSpPr>
        <p:grpSpPr>
          <a:xfrm>
            <a:off x="6191002" y="488369"/>
            <a:ext cx="4361586" cy="5853549"/>
            <a:chOff x="6191002" y="488369"/>
            <a:chExt cx="4361586" cy="5853549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7175EB0B-54E3-4B61-AE06-354B1C07F8C8}"/>
                </a:ext>
              </a:extLst>
            </p:cNvPr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EFB61E0-C2C1-4D8D-A66E-79D604865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43394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CB254AC-857F-4204-89C7-FF579CF5B33D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A502890-7B7D-4D36-8EF6-CA988EF5D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79415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72DE8CD-D0D2-493A-AA15-05ADDEA77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15437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5DF7F1C-436C-4735-9DA6-1BE3FB27B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51459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8B172DC-A1F5-4DED-9A7A-CC2887B5B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87481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D06F625-3799-4723-B7CD-FBDA2911E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23503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53FFBFF-A143-4470-B96D-49BC26E63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59524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8EED108-3B06-4EA2-86FD-2516775C6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95546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207F5A2-769B-486F-828B-6393FC7B5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31568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84C4941-6669-4A44-80DC-3228667BB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67590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2923962-FFE5-414C-A611-A9465D844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03612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774707D-2959-4296-B3B6-39789FC65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39633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6313AB8-F1FC-4C91-9672-04A79C9FC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75655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F0C4080A-12F2-4980-A81A-4C9EEA839137}"/>
              </a:ext>
            </a:extLst>
          </p:cNvPr>
          <p:cNvGrpSpPr/>
          <p:nvPr/>
        </p:nvGrpSpPr>
        <p:grpSpPr>
          <a:xfrm>
            <a:off x="1718888" y="473534"/>
            <a:ext cx="4361585" cy="5853549"/>
            <a:chOff x="1734414" y="495298"/>
            <a:chExt cx="4361585" cy="5853549"/>
          </a:xfrm>
        </p:grpSpPr>
        <p:sp>
          <p:nvSpPr>
            <p:cNvPr id="133" name="Rectangle: Top Corners Rounded 132">
              <a:extLst>
                <a:ext uri="{FF2B5EF4-FFF2-40B4-BE49-F238E27FC236}">
                  <a16:creationId xmlns:a16="http://schemas.microsoft.com/office/drawing/2014/main" xmlns="" id="{932507DD-E42C-4219-8351-AC22EC8596C8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40E5F8D1-5F8E-4FC2-9B00-F7A44F8FAE91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F63D0388-C355-4E4A-B70A-82CDA3E9280B}"/>
              </a:ext>
            </a:extLst>
          </p:cNvPr>
          <p:cNvGrpSpPr/>
          <p:nvPr/>
        </p:nvGrpSpPr>
        <p:grpSpPr>
          <a:xfrm>
            <a:off x="6197948" y="491170"/>
            <a:ext cx="4361585" cy="5853549"/>
            <a:chOff x="6191002" y="488369"/>
            <a:chExt cx="4361585" cy="5853549"/>
          </a:xfrm>
        </p:grpSpPr>
        <p:sp>
          <p:nvSpPr>
            <p:cNvPr id="187" name="Rectangle: Top Corners Rounded 186">
              <a:extLst>
                <a:ext uri="{FF2B5EF4-FFF2-40B4-BE49-F238E27FC236}">
                  <a16:creationId xmlns:a16="http://schemas.microsoft.com/office/drawing/2014/main" xmlns="" id="{CA25DCE8-2162-4B8A-96D0-7E3B3D82DB79}"/>
                </a:ext>
              </a:extLst>
            </p:cNvPr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8C7F9C0B-BB34-438F-90E9-275B801A5282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D212B7-4CDF-46D2-B243-28C9CC8CB9F6}"/>
              </a:ext>
            </a:extLst>
          </p:cNvPr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73D1C15F-512D-4848-B232-E161370D7242}"/>
                </a:ext>
              </a:extLst>
            </p:cNvPr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9600">
                  <a:schemeClr val="bg1">
                    <a:lumMod val="50000"/>
                    <a:alpha val="7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7C921948-D23E-4396-B273-44EB6BA43ADA}"/>
                </a:ext>
              </a:extLst>
            </p:cNvPr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7A055B3A-04C1-458E-8227-D67822ED4B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F34E09E9-E89E-4931-8C86-EF6372B8F5BD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>
                <a:extLst>
                  <a:ext uri="{FF2B5EF4-FFF2-40B4-BE49-F238E27FC236}">
                    <a16:creationId xmlns:a16="http://schemas.microsoft.com/office/drawing/2014/main" xmlns="" id="{DE2D9D42-7468-477F-8442-B2B30FFE1DAB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xmlns="" id="{49EAC231-0145-4106-AF1F-2CA94DC04C6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F4EE62E1-63A2-49B1-93DF-1B8BDBD4F330}"/>
                </a:ext>
              </a:extLst>
            </p:cNvPr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7F7AB221-76DE-4F31-8F0B-CF310CE788C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6313589F-5E62-437B-B094-C9518DAB0E54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xmlns="" id="{18EB6E9A-9E0E-4CB9-9520-E866835AC0A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90">
                <a:extLst>
                  <a:ext uri="{FF2B5EF4-FFF2-40B4-BE49-F238E27FC236}">
                    <a16:creationId xmlns:a16="http://schemas.microsoft.com/office/drawing/2014/main" xmlns="" id="{4376386D-76E4-4FB7-9C9C-3E42C8644CB4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15C56A49-978D-4447-BDC9-59DFFCA7496B}"/>
                </a:ext>
              </a:extLst>
            </p:cNvPr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41FB403A-7B8A-4013-B47B-CDDF16F57C35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1E404C56-9969-4F14-B4CF-958902A33E3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Terminator 94">
                <a:extLst>
                  <a:ext uri="{FF2B5EF4-FFF2-40B4-BE49-F238E27FC236}">
                    <a16:creationId xmlns:a16="http://schemas.microsoft.com/office/drawing/2014/main" xmlns="" id="{D3763110-FBF1-4382-9E22-10791032F4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95">
                <a:extLst>
                  <a:ext uri="{FF2B5EF4-FFF2-40B4-BE49-F238E27FC236}">
                    <a16:creationId xmlns:a16="http://schemas.microsoft.com/office/drawing/2014/main" xmlns="" id="{893887EA-C9B7-4937-B9E9-802679C62AD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460BA5C3-CE64-4D47-9B12-E29E54042683}"/>
                </a:ext>
              </a:extLst>
            </p:cNvPr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0A66281A-6ECF-4214-B59E-9D7326AAE4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EDA65BA5-B31E-48D6-80EA-4F14C9C02783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99">
                <a:extLst>
                  <a:ext uri="{FF2B5EF4-FFF2-40B4-BE49-F238E27FC236}">
                    <a16:creationId xmlns:a16="http://schemas.microsoft.com/office/drawing/2014/main" xmlns="" id="{86A5B905-6A56-4594-8A83-518F4BBB0CB5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100">
                <a:extLst>
                  <a:ext uri="{FF2B5EF4-FFF2-40B4-BE49-F238E27FC236}">
                    <a16:creationId xmlns:a16="http://schemas.microsoft.com/office/drawing/2014/main" xmlns="" id="{4B1CA9D9-C048-4858-BE6E-8C681C1F658C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55B1A2B1-DEF2-4C5E-8F56-92AE28DACC6C}"/>
                </a:ext>
              </a:extLst>
            </p:cNvPr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2C803212-1B6D-446F-AEB5-52F20AA5AE87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C1EBC513-6CB8-4082-BCC5-0DB9D7404AF6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>
                <a:extLst>
                  <a:ext uri="{FF2B5EF4-FFF2-40B4-BE49-F238E27FC236}">
                    <a16:creationId xmlns:a16="http://schemas.microsoft.com/office/drawing/2014/main" xmlns="" id="{766AD184-A229-4E8B-9837-F8BDB216B7E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>
                <a:extLst>
                  <a:ext uri="{FF2B5EF4-FFF2-40B4-BE49-F238E27FC236}">
                    <a16:creationId xmlns:a16="http://schemas.microsoft.com/office/drawing/2014/main" xmlns="" id="{4BC5BE0F-C2C7-4F9D-8CC2-232968AC7DB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E273CC56-E511-4FA2-8AC8-B984381E43D8}"/>
                </a:ext>
              </a:extLst>
            </p:cNvPr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77DF5A8E-1D0A-425C-AFA2-49B0DB206B8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21E26E3F-24A1-4D6C-BE1C-B02F7E173125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Terminator 109">
                <a:extLst>
                  <a:ext uri="{FF2B5EF4-FFF2-40B4-BE49-F238E27FC236}">
                    <a16:creationId xmlns:a16="http://schemas.microsoft.com/office/drawing/2014/main" xmlns="" id="{3A9D978C-E556-4CAC-A3E3-45F973F44BE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>
                <a:extLst>
                  <a:ext uri="{FF2B5EF4-FFF2-40B4-BE49-F238E27FC236}">
                    <a16:creationId xmlns:a16="http://schemas.microsoft.com/office/drawing/2014/main" xmlns="" id="{282B4C4D-0643-424A-865B-03AFE80020B9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D56104BC-A3DD-4AB5-80B3-01DB9D2A956D}"/>
                </a:ext>
              </a:extLst>
            </p:cNvPr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4AA836E9-FFED-4DDC-98F4-FA76956B24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CD50E16A-4AAB-4450-8872-1819EEB905D1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>
                <a:extLst>
                  <a:ext uri="{FF2B5EF4-FFF2-40B4-BE49-F238E27FC236}">
                    <a16:creationId xmlns:a16="http://schemas.microsoft.com/office/drawing/2014/main" xmlns="" id="{A7992737-3349-4774-9F97-EFE367105D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115">
                <a:extLst>
                  <a:ext uri="{FF2B5EF4-FFF2-40B4-BE49-F238E27FC236}">
                    <a16:creationId xmlns:a16="http://schemas.microsoft.com/office/drawing/2014/main" xmlns="" id="{DE747A86-8910-43F1-A80C-558106391F7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9A4CA5FB-CD7E-410C-AFC5-FFD21CB075BD}"/>
                </a:ext>
              </a:extLst>
            </p:cNvPr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D14B7D99-67EE-4123-AB1B-13CD003F6CE6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E6017387-7CE4-4ECC-A06B-5A5B4BF5174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>
                <a:extLst>
                  <a:ext uri="{FF2B5EF4-FFF2-40B4-BE49-F238E27FC236}">
                    <a16:creationId xmlns:a16="http://schemas.microsoft.com/office/drawing/2014/main" xmlns="" id="{21F651CC-3E64-4F50-AC98-D0E7748BF51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>
                <a:extLst>
                  <a:ext uri="{FF2B5EF4-FFF2-40B4-BE49-F238E27FC236}">
                    <a16:creationId xmlns:a16="http://schemas.microsoft.com/office/drawing/2014/main" xmlns="" id="{553B8E29-5E24-4D7D-96F5-44EAEEF3A8F1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525B26EC-B273-4C40-8D4C-4E773E3AF5E6}"/>
                </a:ext>
              </a:extLst>
            </p:cNvPr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C9C5C7E7-8D25-45D7-9830-90CA22F194A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9288B580-C04F-4E9D-A680-FC0C1A211EAB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24">
                <a:extLst>
                  <a:ext uri="{FF2B5EF4-FFF2-40B4-BE49-F238E27FC236}">
                    <a16:creationId xmlns:a16="http://schemas.microsoft.com/office/drawing/2014/main" xmlns="" id="{5B7E96A4-6D65-42EA-BE26-C806522D507C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>
                <a:extLst>
                  <a:ext uri="{FF2B5EF4-FFF2-40B4-BE49-F238E27FC236}">
                    <a16:creationId xmlns:a16="http://schemas.microsoft.com/office/drawing/2014/main" xmlns="" id="{63F8B186-9541-4BA3-83F1-D6582BF1B752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7EE17C74-1DEC-4ACB-A575-200A1DC1AAFC}"/>
                </a:ext>
              </a:extLst>
            </p:cNvPr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176337F7-7CED-4AC6-8D78-8B767F5A4A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0009E971-594C-4457-880D-98E220A55980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>
                <a:extLst>
                  <a:ext uri="{FF2B5EF4-FFF2-40B4-BE49-F238E27FC236}">
                    <a16:creationId xmlns:a16="http://schemas.microsoft.com/office/drawing/2014/main" xmlns="" id="{9DEC8107-5F3E-4C71-BB4F-2E329BA9EEB1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Terminator 130">
                <a:extLst>
                  <a:ext uri="{FF2B5EF4-FFF2-40B4-BE49-F238E27FC236}">
                    <a16:creationId xmlns:a16="http://schemas.microsoft.com/office/drawing/2014/main" xmlns="" id="{F754E53C-4F61-4441-B4E1-05AA9C07C70A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BEAE3BA-692C-4F9B-9E2B-DF4744338AD0}"/>
              </a:ext>
            </a:extLst>
          </p:cNvPr>
          <p:cNvSpPr txBox="1"/>
          <p:nvPr/>
        </p:nvSpPr>
        <p:spPr>
          <a:xfrm>
            <a:off x="6703658" y="495297"/>
            <a:ext cx="386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pc="300" dirty="0" smtClean="0">
                <a:solidFill>
                  <a:srgbClr val="009999"/>
                </a:solidFill>
                <a:latin typeface="Times New Roman" panose="02020603050405020304" pitchFamily="18" charset="0"/>
                <a:ea typeface="Hand Of Sean" panose="02000500000000000000" pitchFamily="2" charset="-128"/>
                <a:cs typeface="Times New Roman" panose="02020603050405020304" pitchFamily="18" charset="0"/>
              </a:rPr>
              <a:t>COMPTABILITE</a:t>
            </a:r>
            <a:endParaRPr lang="en-US" sz="2000" b="1" spc="300" dirty="0">
              <a:solidFill>
                <a:srgbClr val="009999"/>
              </a:solidFill>
              <a:latin typeface="Times New Roman" panose="02020603050405020304" pitchFamily="18" charset="0"/>
              <a:ea typeface="Hand Of Sean" panose="02000500000000000000" pitchFamily="2" charset="-128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D655EB29-18A2-467F-A9B9-A6FBA5A69F3F}"/>
              </a:ext>
            </a:extLst>
          </p:cNvPr>
          <p:cNvSpPr txBox="1"/>
          <p:nvPr/>
        </p:nvSpPr>
        <p:spPr>
          <a:xfrm>
            <a:off x="6821860" y="1218771"/>
            <a:ext cx="357123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Saisie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factures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fournisseurs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clients, tiers,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banque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Lettrage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imputation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analityque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jusqu’à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salariés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bordereaux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sociaux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Saisie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déclaration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annuelle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salaires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télétransmission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saisie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Rapprochement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bancaire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l’expert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disposition des documents,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saisie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à nouveaux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Clôture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ouverture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d’exercice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Logiciels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EBP.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3157993" y="3251259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4" name="Cube 213"/>
          <p:cNvSpPr/>
          <p:nvPr/>
        </p:nvSpPr>
        <p:spPr>
          <a:xfrm>
            <a:off x="3639268" y="3251259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7" name="Cube 216"/>
          <p:cNvSpPr/>
          <p:nvPr/>
        </p:nvSpPr>
        <p:spPr>
          <a:xfrm>
            <a:off x="3001815" y="3412366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8" name="Cube 217"/>
          <p:cNvSpPr/>
          <p:nvPr/>
        </p:nvSpPr>
        <p:spPr>
          <a:xfrm>
            <a:off x="3483090" y="3412366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4" name="Cube 233"/>
          <p:cNvSpPr/>
          <p:nvPr/>
        </p:nvSpPr>
        <p:spPr>
          <a:xfrm>
            <a:off x="3165659" y="2780336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5" name="Cube 234"/>
          <p:cNvSpPr/>
          <p:nvPr/>
        </p:nvSpPr>
        <p:spPr>
          <a:xfrm>
            <a:off x="3646934" y="2780336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1" name="Cube 230"/>
          <p:cNvSpPr/>
          <p:nvPr/>
        </p:nvSpPr>
        <p:spPr>
          <a:xfrm>
            <a:off x="3009481" y="2941443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2" name="Cube 231"/>
          <p:cNvSpPr/>
          <p:nvPr/>
        </p:nvSpPr>
        <p:spPr>
          <a:xfrm>
            <a:off x="3490756" y="2941443"/>
            <a:ext cx="651849" cy="634796"/>
          </a:xfrm>
          <a:prstGeom prst="cube">
            <a:avLst/>
          </a:prstGeom>
          <a:solidFill>
            <a:srgbClr val="009999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3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" dur="12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1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decel="10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decel="10000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fill="hold" grpId="1" nodeType="withEffect" p14:presetBounceEnd="69000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2.29167E-6 -1.48148E-6 L -0.03893 0.0007 " pathEditMode="relative" rAng="0" ptsTypes="AA" p14:bounceEnd="69000">
                                          <p:cBhvr>
                                            <p:cTn id="52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fill="hold" grpId="1" nodeType="withEffect" p14:presetBounceEnd="69000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3.33333E-6 0 L -0.00195 0.06991 " pathEditMode="relative" rAng="0" ptsTypes="AA" p14:bounceEnd="69000">
                                          <p:cBhvr>
                                            <p:cTn id="54" dur="10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fill="hold" grpId="1" nodeType="withEffect" p14:presetBounceEnd="69000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2.08333E-7 0 L 0.02799 0.09329 " pathEditMode="relative" rAng="0" ptsTypes="AA" p14:bounceEnd="69000">
                                          <p:cBhvr>
                                            <p:cTn id="56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3" y="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50000" fill="hold" grpId="1" nodeType="withEffect" p14:presetBounceEnd="69000">
                                      <p:stCondLst>
                                        <p:cond delay="4800"/>
                                      </p:stCondLst>
                                      <p:childTnLst>
                                        <p:animMotion origin="layout" path="M -2.08333E-7 -3.7037E-7 L 0.07552 0.01829 " pathEditMode="relative" rAng="0" ptsTypes="AA" p14:bounceEnd="69000">
                                          <p:cBhvr>
                                            <p:cTn id="58" dur="1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76" y="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50000" fill="hold" grpId="1" nodeType="withEffect" p14:presetBounceEnd="45556">
                                      <p:stCondLst>
                                        <p:cond delay="5700"/>
                                      </p:stCondLst>
                                      <p:childTnLst>
                                        <p:animMotion origin="layout" path="M -1.25E-6 -3.7037E-7 L 0.01341 -0.02338 " pathEditMode="relative" rAng="0" ptsTypes="AA" p14:bounceEnd="45556">
                                          <p:cBhvr>
                                            <p:cTn id="60" dur="9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4" y="-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50000" fill="hold" grpId="1" nodeType="withEffect" p14:presetBounceEnd="41000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1.875E-6 -3.7037E-7 L -0.04219 -0.04051 " pathEditMode="relative" rAng="0" ptsTypes="AA" p14:bounceEnd="41000">
                                          <p:cBhvr>
                                            <p:cTn id="62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9" y="-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grpId="1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8.33333E-7 -1.48148E-6 L 0.00052 -0.11389 " pathEditMode="relative" rAng="0" ptsTypes="AA">
                                          <p:cBhvr>
                                            <p:cTn id="64" dur="1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63" presetClass="path" presetSubtype="0" accel="50000" decel="50000" fill="hold" grpId="2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Motion origin="layout" path="M -0.03893 0.0007 L -3.54167E-6 4.07407E-6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emph" presetSubtype="10" accel="16000" decel="1700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68" dur="11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69" dur="11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11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63" presetClass="path" presetSubtype="0" accel="50000" decel="5000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Motion origin="layout" path="M -0.00195 0.06991 L 3.33333E-6 0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" presetClass="emph" presetSubtype="10" accel="16000" decel="17000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74" dur="11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75" dur="11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6" dur="11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3" presetClass="path" presetSubtype="0" accel="50000" decel="50000" fill="hold" grpId="2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Motion origin="layout" path="M 0.02799 0.09329 L 2.08333E-7 0 " pathEditMode="relative" rAng="0" ptsTypes="AA">
                                          <p:cBhvr>
                                            <p:cTn id="78" dur="11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6" y="-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" presetClass="emph" presetSubtype="10" accel="16000" decel="17000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80" dur="12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81" dur="12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2" dur="12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2" nodeType="withEffect">
                                      <p:stCondLst>
                                        <p:cond delay="10200"/>
                                      </p:stCondLst>
                                      <p:childTnLst>
                                        <p:animMotion origin="layout" path="M 0.07552 0.01829 L -2.08333E-7 -3.7037E-7 " pathEditMode="relative" rAng="0" ptsTypes="AA">
                                          <p:cBhvr>
                                            <p:cTn id="84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76" y="-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" presetClass="emph" presetSubtype="10" accel="16000" decel="17000" fill="hold" nodeType="withEffect">
                                      <p:stCondLst>
                                        <p:cond delay="102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86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87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8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5" presetClass="path" presetSubtype="0" accel="50000" decel="50000" fill="hold" grpId="2" nodeType="withEffect">
                                      <p:stCondLst>
                                        <p:cond delay="11200"/>
                                      </p:stCondLst>
                                      <p:childTnLst>
                                        <p:animMotion origin="layout" path="M -1.25E-6 -3.7037E-7 L -1.45833E-6 -3.7037E-7 " pathEditMode="relative" rAng="0" ptsTypes="AA">
                                          <p:cBhvr>
                                            <p:cTn id="90" dur="12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19" presetClass="emph" presetSubtype="0" fill="hold" grpId="3" nodeType="withEffect">
                                      <p:stCondLst>
                                        <p:cond delay="112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2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3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94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5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accel="50000" decel="50000" fill="hold" grpId="2" nodeType="withEffect">
                                      <p:stCondLst>
                                        <p:cond delay="11800"/>
                                      </p:stCondLst>
                                      <p:childTnLst>
                                        <p:animMotion origin="layout" path="M -8.33333E-7 -1.48148E-6 L -1.66667E-6 1.48148E-6 " pathEditMode="relative" rAng="0" ptsTypes="AA">
                                          <p:cBhvr>
                                            <p:cTn id="97" dur="11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9" presetClass="emph" presetSubtype="0" fill="hold" grpId="3" nodeType="withEffect">
                                      <p:stCondLst>
                                        <p:cond delay="118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9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0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101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2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fill="hold" grpId="2" nodeType="withEffect">
                                      <p:stCondLst>
                                        <p:cond delay="12400"/>
                                      </p:stCondLst>
                                      <p:childTnLst>
                                        <p:animMotion origin="layout" path="M 1.875E-6 -3.7037E-7 L 8.33333E-7 -3.7037E-7 " pathEditMode="relative" rAng="0" ptsTypes="AA">
                                          <p:cBhvr>
                                            <p:cTn id="104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9" presetClass="emph" presetSubtype="0" fill="hold" grpId="3" nodeType="withEffect">
                                      <p:stCondLst>
                                        <p:cond delay="124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6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7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108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9" presetClass="emph" presetSubtype="0" fill="hold" grpId="1" nodeType="withEffect">
                                      <p:stCondLst>
                                        <p:cond delay="124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1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/>
          <p:bldP spid="146" grpId="0"/>
          <p:bldP spid="12" grpId="0" animBg="1"/>
          <p:bldP spid="12" grpId="1" animBg="1"/>
          <p:bldP spid="214" grpId="0" animBg="1"/>
          <p:bldP spid="214" grpId="1" animBg="1"/>
          <p:bldP spid="214" grpId="2" animBg="1"/>
          <p:bldP spid="217" grpId="0" animBg="1"/>
          <p:bldP spid="217" grpId="1" animBg="1"/>
          <p:bldP spid="217" grpId="2" animBg="1"/>
          <p:bldP spid="218" grpId="0" animBg="1"/>
          <p:bldP spid="218" grpId="1" animBg="1"/>
          <p:bldP spid="218" grpId="2" animBg="1"/>
          <p:bldP spid="234" grpId="0" animBg="1"/>
          <p:bldP spid="234" grpId="1" animBg="1"/>
          <p:bldP spid="234" grpId="2" animBg="1"/>
          <p:bldP spid="234" grpId="3" animBg="1"/>
          <p:bldP spid="235" grpId="0" animBg="1"/>
          <p:bldP spid="235" grpId="1" animBg="1"/>
          <p:bldP spid="235" grpId="2" animBg="1"/>
          <p:bldP spid="235" grpId="3" animBg="1"/>
          <p:bldP spid="231" grpId="0" animBg="1"/>
          <p:bldP spid="231" grpId="1" animBg="1"/>
          <p:bldP spid="231" grpId="2" animBg="1"/>
          <p:bldP spid="232" grpId="0" animBg="1"/>
          <p:bldP spid="232" grpId="1" animBg="1"/>
          <p:bldP spid="232" grpId="2" animBg="1"/>
          <p:bldP spid="232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" dur="12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1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decel="10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decel="100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decel="10000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5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2.29167E-6 -1.48148E-6 L -0.03893 0.0007 " pathEditMode="relative" rAng="0" ptsTypes="AA">
                                          <p:cBhvr>
                                            <p:cTn id="52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3.33333E-6 0 L -0.00195 0.06991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2.08333E-7 0 L 0.02799 0.09329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3" y="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50000" fill="hold" grpId="1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Motion origin="layout" path="M -2.08333E-7 -3.7037E-7 L 0.07552 0.01829 " pathEditMode="relative" rAng="0" ptsTypes="AA">
                                          <p:cBhvr>
                                            <p:cTn id="58" dur="1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76" y="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50000" fill="hold" grpId="1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animMotion origin="layout" path="M -1.25E-6 -3.7037E-7 L 0.01341 -0.02338 " pathEditMode="relative" rAng="0" ptsTypes="AA">
                                          <p:cBhvr>
                                            <p:cTn id="60" dur="9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4" y="-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5000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1.875E-6 -3.7037E-7 L -0.04219 -0.04051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9" y="-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grpId="1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8.33333E-7 -1.48148E-6 L 0.00052 -0.11389 " pathEditMode="relative" rAng="0" ptsTypes="AA">
                                          <p:cBhvr>
                                            <p:cTn id="64" dur="1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5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63" presetClass="path" presetSubtype="0" accel="50000" decel="50000" fill="hold" grpId="2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Motion origin="layout" path="M -0.03893 0.0007 L -3.54167E-6 4.07407E-6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1" presetClass="emph" presetSubtype="10" accel="16000" decel="1700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68" dur="11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69" dur="11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11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63" presetClass="path" presetSubtype="0" accel="50000" decel="5000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Motion origin="layout" path="M -0.00195 0.06991 L 3.33333E-6 0 " pathEditMode="relative" rAng="0" ptsTypes="AA">
                                          <p:cBhvr>
                                            <p:cTn id="72" dur="10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" presetClass="emph" presetSubtype="10" accel="16000" decel="17000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74" dur="11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75" dur="11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6" dur="11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3" presetClass="path" presetSubtype="0" accel="50000" decel="50000" fill="hold" grpId="2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Motion origin="layout" path="M 0.02799 0.09329 L 2.08333E-7 0 " pathEditMode="relative" rAng="0" ptsTypes="AA">
                                          <p:cBhvr>
                                            <p:cTn id="78" dur="11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6" y="-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" presetClass="emph" presetSubtype="10" accel="16000" decel="17000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80" dur="12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81" dur="12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2" dur="12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2" nodeType="withEffect">
                                      <p:stCondLst>
                                        <p:cond delay="10200"/>
                                      </p:stCondLst>
                                      <p:childTnLst>
                                        <p:animMotion origin="layout" path="M 0.07552 0.01829 L -2.08333E-7 -3.7037E-7 " pathEditMode="relative" rAng="0" ptsTypes="AA">
                                          <p:cBhvr>
                                            <p:cTn id="84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76" y="-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" presetClass="emph" presetSubtype="10" accel="16000" decel="17000" fill="hold" nodeType="withEffect">
                                      <p:stCondLst>
                                        <p:cond delay="10200"/>
                                      </p:stCondLst>
                                      <p:childTnLst>
                                        <p:animClr clrSpc="hsl" dir="ccw">
                                          <p:cBhvr>
                                            <p:cTn id="86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FFF81"/>
                                          </p:to>
                                        </p:animClr>
                                        <p:set>
                                          <p:cBhvr>
                                            <p:cTn id="87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8" dur="12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5" presetClass="path" presetSubtype="0" accel="50000" decel="50000" fill="hold" grpId="2" nodeType="withEffect">
                                      <p:stCondLst>
                                        <p:cond delay="11200"/>
                                      </p:stCondLst>
                                      <p:childTnLst>
                                        <p:animMotion origin="layout" path="M -1.25E-6 -3.7037E-7 L -1.45833E-6 -3.7037E-7 " pathEditMode="relative" rAng="0" ptsTypes="AA">
                                          <p:cBhvr>
                                            <p:cTn id="90" dur="12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19" presetClass="emph" presetSubtype="0" fill="hold" grpId="3" nodeType="withEffect">
                                      <p:stCondLst>
                                        <p:cond delay="112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2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3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94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5" dur="11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accel="50000" decel="50000" fill="hold" grpId="2" nodeType="withEffect">
                                      <p:stCondLst>
                                        <p:cond delay="11800"/>
                                      </p:stCondLst>
                                      <p:childTnLst>
                                        <p:animMotion origin="layout" path="M -8.33333E-7 -1.48148E-6 L -1.66667E-6 1.48148E-6 " pathEditMode="relative" rAng="0" ptsTypes="AA">
                                          <p:cBhvr>
                                            <p:cTn id="97" dur="11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9" presetClass="emph" presetSubtype="0" fill="hold" grpId="3" nodeType="withEffect">
                                      <p:stCondLst>
                                        <p:cond delay="118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9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0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101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2" dur="13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fill="hold" grpId="2" nodeType="withEffect">
                                      <p:stCondLst>
                                        <p:cond delay="12400"/>
                                      </p:stCondLst>
                                      <p:childTnLst>
                                        <p:animMotion origin="layout" path="M 1.875E-6 -3.7037E-7 L 8.33333E-7 -3.7037E-7 " pathEditMode="relative" rAng="0" ptsTypes="AA">
                                          <p:cBhvr>
                                            <p:cTn id="104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9" presetClass="emph" presetSubtype="0" fill="hold" grpId="3" nodeType="withEffect">
                                      <p:stCondLst>
                                        <p:cond delay="124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06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7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108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14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9" presetClass="emph" presetSubtype="0" fill="hold" grpId="1" nodeType="withEffect">
                                      <p:stCondLst>
                                        <p:cond delay="124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9FF66"/>
                                          </p:to>
                                        </p:animClr>
                                        <p:set>
                                          <p:cBhvr>
                                            <p:cTn id="1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/>
          <p:bldP spid="146" grpId="0"/>
          <p:bldP spid="12" grpId="0" animBg="1"/>
          <p:bldP spid="12" grpId="1" animBg="1"/>
          <p:bldP spid="214" grpId="0" animBg="1"/>
          <p:bldP spid="214" grpId="1" animBg="1"/>
          <p:bldP spid="214" grpId="2" animBg="1"/>
          <p:bldP spid="217" grpId="0" animBg="1"/>
          <p:bldP spid="217" grpId="1" animBg="1"/>
          <p:bldP spid="217" grpId="2" animBg="1"/>
          <p:bldP spid="218" grpId="0" animBg="1"/>
          <p:bldP spid="218" grpId="1" animBg="1"/>
          <p:bldP spid="218" grpId="2" animBg="1"/>
          <p:bldP spid="234" grpId="0" animBg="1"/>
          <p:bldP spid="234" grpId="1" animBg="1"/>
          <p:bldP spid="234" grpId="2" animBg="1"/>
          <p:bldP spid="234" grpId="3" animBg="1"/>
          <p:bldP spid="235" grpId="0" animBg="1"/>
          <p:bldP spid="235" grpId="1" animBg="1"/>
          <p:bldP spid="235" grpId="2" animBg="1"/>
          <p:bldP spid="235" grpId="3" animBg="1"/>
          <p:bldP spid="231" grpId="0" animBg="1"/>
          <p:bldP spid="231" grpId="1" animBg="1"/>
          <p:bldP spid="231" grpId="2" animBg="1"/>
          <p:bldP spid="232" grpId="0" animBg="1"/>
          <p:bldP spid="232" grpId="1" animBg="1"/>
          <p:bldP spid="232" grpId="2" animBg="1"/>
          <p:bldP spid="232" grpId="3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0" y="-1"/>
            <a:ext cx="12192000" cy="6871412"/>
          </a:xfrm>
          <a:prstGeom prst="rect">
            <a:avLst/>
          </a:prstGeom>
          <a:gradFill>
            <a:gsLst>
              <a:gs pos="100000">
                <a:srgbClr val="D3F9FD">
                  <a:lumMod val="83000"/>
                  <a:alpha val="0"/>
                </a:srgbClr>
              </a:gs>
              <a:gs pos="56000">
                <a:schemeClr val="accent1">
                  <a:lumMod val="40000"/>
                  <a:lumOff val="60000"/>
                  <a:alpha val="78000"/>
                </a:schemeClr>
              </a:gs>
              <a:gs pos="0">
                <a:srgbClr val="00445C">
                  <a:alpha val="66667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: Top Corners Rounded 7">
            <a:extLst>
              <a:ext uri="{FF2B5EF4-FFF2-40B4-BE49-F238E27FC236}">
                <a16:creationId xmlns:a16="http://schemas.microsoft.com/office/drawing/2014/main" xmlns="" id="{6A979909-C616-4F23-A2DD-5F99A286837B}"/>
              </a:ext>
            </a:extLst>
          </p:cNvPr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e 142"/>
          <p:cNvGrpSpPr/>
          <p:nvPr/>
        </p:nvGrpSpPr>
        <p:grpSpPr>
          <a:xfrm>
            <a:off x="10435835" y="1242186"/>
            <a:ext cx="1263359" cy="752810"/>
            <a:chOff x="10683603" y="1268188"/>
            <a:chExt cx="1263359" cy="752810"/>
          </a:xfrm>
        </p:grpSpPr>
        <p:sp>
          <p:nvSpPr>
            <p:cNvPr id="141" name="Rectangle 140"/>
            <p:cNvSpPr/>
            <p:nvPr/>
          </p:nvSpPr>
          <p:spPr>
            <a:xfrm>
              <a:off x="10683603" y="1268188"/>
              <a:ext cx="1263359" cy="752810"/>
            </a:xfrm>
            <a:prstGeom prst="rect">
              <a:avLst/>
            </a:prstGeom>
            <a:solidFill>
              <a:srgbClr val="26D0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10943673" y="1464702"/>
              <a:ext cx="904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</a:t>
              </a:r>
              <a:endParaRPr lang="fr-F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: Top Corners Rounded 6">
            <a:extLst>
              <a:ext uri="{FF2B5EF4-FFF2-40B4-BE49-F238E27FC236}">
                <a16:creationId xmlns:a16="http://schemas.microsoft.com/office/drawing/2014/main" xmlns="" id="{F0D20357-D399-46E6-A86C-D70932078274}"/>
              </a:ext>
            </a:extLst>
          </p:cNvPr>
          <p:cNvSpPr/>
          <p:nvPr/>
        </p:nvSpPr>
        <p:spPr>
          <a:xfrm rot="162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chemeClr val="bg1">
              <a:lumMod val="75000"/>
              <a:alpha val="84000"/>
            </a:schemeClr>
          </a:solidFill>
          <a:ln>
            <a:noFill/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23">
            <a:extLst>
              <a:ext uri="{FF2B5EF4-FFF2-40B4-BE49-F238E27FC236}">
                <a16:creationId xmlns:a16="http://schemas.microsoft.com/office/drawing/2014/main" xmlns="" id="{805B2F1D-C200-4882-B82E-418A68E86173}"/>
              </a:ext>
            </a:extLst>
          </p:cNvPr>
          <p:cNvGrpSpPr/>
          <p:nvPr/>
        </p:nvGrpSpPr>
        <p:grpSpPr>
          <a:xfrm>
            <a:off x="1847057" y="688713"/>
            <a:ext cx="4225640" cy="5602516"/>
            <a:chOff x="1870360" y="667656"/>
            <a:chExt cx="4225640" cy="5602516"/>
          </a:xfrm>
        </p:grpSpPr>
        <p:sp>
          <p:nvSpPr>
            <p:cNvPr id="133" name="Rectangle: Top Corners Rounded 124">
              <a:extLst>
                <a:ext uri="{FF2B5EF4-FFF2-40B4-BE49-F238E27FC236}">
                  <a16:creationId xmlns:a16="http://schemas.microsoft.com/office/drawing/2014/main" xmlns="" id="{C50EBB45-FC99-4E47-AAB6-01913D013A46}"/>
                </a:ext>
              </a:extLst>
            </p:cNvPr>
            <p:cNvSpPr/>
            <p:nvPr/>
          </p:nvSpPr>
          <p:spPr>
            <a:xfrm rot="162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25">
              <a:extLst>
                <a:ext uri="{FF2B5EF4-FFF2-40B4-BE49-F238E27FC236}">
                  <a16:creationId xmlns:a16="http://schemas.microsoft.com/office/drawing/2014/main" xmlns="" id="{FFAEE80B-0F15-4B67-8121-0074B72E5E55}"/>
                </a:ext>
              </a:extLst>
            </p:cNvPr>
            <p:cNvCxnSpPr/>
            <p:nvPr/>
          </p:nvCxnSpPr>
          <p:spPr>
            <a:xfrm>
              <a:off x="5513294" y="667656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7">
            <a:extLst>
              <a:ext uri="{FF2B5EF4-FFF2-40B4-BE49-F238E27FC236}">
                <a16:creationId xmlns:a16="http://schemas.microsoft.com/office/drawing/2014/main" xmlns="" id="{DE3FB0DD-81CC-438E-9061-A8650297B3EE}"/>
              </a:ext>
            </a:extLst>
          </p:cNvPr>
          <p:cNvGrpSpPr/>
          <p:nvPr/>
        </p:nvGrpSpPr>
        <p:grpSpPr>
          <a:xfrm>
            <a:off x="6213528" y="667655"/>
            <a:ext cx="4225640" cy="5610232"/>
            <a:chOff x="6220689" y="659941"/>
            <a:chExt cx="4225640" cy="5610232"/>
          </a:xfrm>
        </p:grpSpPr>
        <p:sp>
          <p:nvSpPr>
            <p:cNvPr id="136" name="Rectangle: Top Corners Rounded 138">
              <a:extLst>
                <a:ext uri="{FF2B5EF4-FFF2-40B4-BE49-F238E27FC236}">
                  <a16:creationId xmlns:a16="http://schemas.microsoft.com/office/drawing/2014/main" xmlns="" id="{F5416C1C-ACD4-445D-B943-AEAA9FDEADBF}"/>
                </a:ext>
              </a:extLst>
            </p:cNvPr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9">
              <a:extLst>
                <a:ext uri="{FF2B5EF4-FFF2-40B4-BE49-F238E27FC236}">
                  <a16:creationId xmlns:a16="http://schemas.microsoft.com/office/drawing/2014/main" xmlns="" id="{E4014E35-3A96-4C90-AB9E-06E4BD8B4D95}"/>
                </a:ext>
              </a:extLst>
            </p:cNvPr>
            <p:cNvCxnSpPr/>
            <p:nvPr/>
          </p:nvCxnSpPr>
          <p:spPr>
            <a:xfrm>
              <a:off x="6849035" y="659941"/>
              <a:ext cx="0" cy="5602516"/>
            </a:xfrm>
            <a:prstGeom prst="line">
              <a:avLst/>
            </a:prstGeom>
            <a:ln>
              <a:solidFill>
                <a:srgbClr val="EF392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92">
            <a:extLst>
              <a:ext uri="{FF2B5EF4-FFF2-40B4-BE49-F238E27FC236}">
                <a16:creationId xmlns:a16="http://schemas.microsoft.com/office/drawing/2014/main" xmlns="" id="{1028AE20-874C-42B8-BE5C-6B4A37AB977C}"/>
              </a:ext>
            </a:extLst>
          </p:cNvPr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71" name="Group 13">
              <a:extLst>
                <a:ext uri="{FF2B5EF4-FFF2-40B4-BE49-F238E27FC236}">
                  <a16:creationId xmlns:a16="http://schemas.microsoft.com/office/drawing/2014/main" xmlns="" id="{A17C99C0-1676-48A7-B9CB-5382CA86AB71}"/>
                </a:ext>
              </a:extLst>
            </p:cNvPr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122" name="Oval 9">
                <a:extLst>
                  <a:ext uri="{FF2B5EF4-FFF2-40B4-BE49-F238E27FC236}">
                    <a16:creationId xmlns:a16="http://schemas.microsoft.com/office/drawing/2014/main" xmlns="" id="{DD577DB0-DB73-4354-B2DA-D1BC177C819B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">
                <a:extLst>
                  <a:ext uri="{FF2B5EF4-FFF2-40B4-BE49-F238E27FC236}">
                    <a16:creationId xmlns:a16="http://schemas.microsoft.com/office/drawing/2014/main" xmlns="" id="{7CCDBF49-A7A6-4A04-BE4A-D106A08AF44B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Terminator 10">
                <a:extLst>
                  <a:ext uri="{FF2B5EF4-FFF2-40B4-BE49-F238E27FC236}">
                    <a16:creationId xmlns:a16="http://schemas.microsoft.com/office/drawing/2014/main" xmlns="" id="{9F6649C2-66FD-4C1F-9D28-23803E99EF3A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1">
                <a:extLst>
                  <a:ext uri="{FF2B5EF4-FFF2-40B4-BE49-F238E27FC236}">
                    <a16:creationId xmlns:a16="http://schemas.microsoft.com/office/drawing/2014/main" xmlns="" id="{D86E64CF-9D69-4154-BE5B-E6686AF4EFFD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4">
              <a:extLst>
                <a:ext uri="{FF2B5EF4-FFF2-40B4-BE49-F238E27FC236}">
                  <a16:creationId xmlns:a16="http://schemas.microsoft.com/office/drawing/2014/main" xmlns="" id="{9F75FE74-14E8-45FA-8CCB-0F1097E3D40B}"/>
                </a:ext>
              </a:extLst>
            </p:cNvPr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118" name="Oval 15">
                <a:extLst>
                  <a:ext uri="{FF2B5EF4-FFF2-40B4-BE49-F238E27FC236}">
                    <a16:creationId xmlns:a16="http://schemas.microsoft.com/office/drawing/2014/main" xmlns="" id="{0D35241C-2A37-4457-9686-6C750E689F8D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6">
                <a:extLst>
                  <a:ext uri="{FF2B5EF4-FFF2-40B4-BE49-F238E27FC236}">
                    <a16:creationId xmlns:a16="http://schemas.microsoft.com/office/drawing/2014/main" xmlns="" id="{DF2C576B-42C0-49D4-AA0A-31B8C756A134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7">
                <a:extLst>
                  <a:ext uri="{FF2B5EF4-FFF2-40B4-BE49-F238E27FC236}">
                    <a16:creationId xmlns:a16="http://schemas.microsoft.com/office/drawing/2014/main" xmlns="" id="{EF13BCEF-AB15-4F7F-9958-0669C29BD52B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8">
                <a:extLst>
                  <a:ext uri="{FF2B5EF4-FFF2-40B4-BE49-F238E27FC236}">
                    <a16:creationId xmlns:a16="http://schemas.microsoft.com/office/drawing/2014/main" xmlns="" id="{9670E5E3-A7E6-4D9D-B4BB-014625BC2A9E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19">
              <a:extLst>
                <a:ext uri="{FF2B5EF4-FFF2-40B4-BE49-F238E27FC236}">
                  <a16:creationId xmlns:a16="http://schemas.microsoft.com/office/drawing/2014/main" xmlns="" id="{37ABB480-EB83-4117-9A33-B1719EEE0183}"/>
                </a:ext>
              </a:extLst>
            </p:cNvPr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114" name="Oval 20">
                <a:extLst>
                  <a:ext uri="{FF2B5EF4-FFF2-40B4-BE49-F238E27FC236}">
                    <a16:creationId xmlns:a16="http://schemas.microsoft.com/office/drawing/2014/main" xmlns="" id="{4E7FCBA0-E983-433E-BC83-E297AF773C78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21">
                <a:extLst>
                  <a:ext uri="{FF2B5EF4-FFF2-40B4-BE49-F238E27FC236}">
                    <a16:creationId xmlns:a16="http://schemas.microsoft.com/office/drawing/2014/main" xmlns="" id="{FBE7A3FD-713F-4CEA-A623-B2B8CACD572E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22">
                <a:extLst>
                  <a:ext uri="{FF2B5EF4-FFF2-40B4-BE49-F238E27FC236}">
                    <a16:creationId xmlns:a16="http://schemas.microsoft.com/office/drawing/2014/main" xmlns="" id="{7A24E404-0F7D-4AF9-B2EE-3BDF52845983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Terminator 23">
                <a:extLst>
                  <a:ext uri="{FF2B5EF4-FFF2-40B4-BE49-F238E27FC236}">
                    <a16:creationId xmlns:a16="http://schemas.microsoft.com/office/drawing/2014/main" xmlns="" id="{A803491B-1D6A-4824-B9CB-2DE7F54AE743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24">
              <a:extLst>
                <a:ext uri="{FF2B5EF4-FFF2-40B4-BE49-F238E27FC236}">
                  <a16:creationId xmlns:a16="http://schemas.microsoft.com/office/drawing/2014/main" xmlns="" id="{86D5245C-4613-48E3-9B71-6F7AA0435989}"/>
                </a:ext>
              </a:extLst>
            </p:cNvPr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110" name="Oval 25">
                <a:extLst>
                  <a:ext uri="{FF2B5EF4-FFF2-40B4-BE49-F238E27FC236}">
                    <a16:creationId xmlns:a16="http://schemas.microsoft.com/office/drawing/2014/main" xmlns="" id="{B78C75D1-B995-42D4-A62B-902CF287C5EE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26">
                <a:extLst>
                  <a:ext uri="{FF2B5EF4-FFF2-40B4-BE49-F238E27FC236}">
                    <a16:creationId xmlns:a16="http://schemas.microsoft.com/office/drawing/2014/main" xmlns="" id="{BC621529-DE2A-4CA3-9C22-DF78208BF896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27">
                <a:extLst>
                  <a:ext uri="{FF2B5EF4-FFF2-40B4-BE49-F238E27FC236}">
                    <a16:creationId xmlns:a16="http://schemas.microsoft.com/office/drawing/2014/main" xmlns="" id="{73B31809-327F-4B31-9185-E6E72F3A49C1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Terminator 28">
                <a:extLst>
                  <a:ext uri="{FF2B5EF4-FFF2-40B4-BE49-F238E27FC236}">
                    <a16:creationId xmlns:a16="http://schemas.microsoft.com/office/drawing/2014/main" xmlns="" id="{466504FD-0A57-4951-962C-1C30AEA81065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29">
              <a:extLst>
                <a:ext uri="{FF2B5EF4-FFF2-40B4-BE49-F238E27FC236}">
                  <a16:creationId xmlns:a16="http://schemas.microsoft.com/office/drawing/2014/main" xmlns="" id="{085430D3-BB73-4B56-BD35-E6D5669DA2FD}"/>
                </a:ext>
              </a:extLst>
            </p:cNvPr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106" name="Oval 30">
                <a:extLst>
                  <a:ext uri="{FF2B5EF4-FFF2-40B4-BE49-F238E27FC236}">
                    <a16:creationId xmlns:a16="http://schemas.microsoft.com/office/drawing/2014/main" xmlns="" id="{385162BF-D402-449B-939D-4621F4C0B762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31">
                <a:extLst>
                  <a:ext uri="{FF2B5EF4-FFF2-40B4-BE49-F238E27FC236}">
                    <a16:creationId xmlns:a16="http://schemas.microsoft.com/office/drawing/2014/main" xmlns="" id="{C4DCE6ED-F058-477C-B696-87BE184E54D1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32">
                <a:extLst>
                  <a:ext uri="{FF2B5EF4-FFF2-40B4-BE49-F238E27FC236}">
                    <a16:creationId xmlns:a16="http://schemas.microsoft.com/office/drawing/2014/main" xmlns="" id="{A4628370-94C3-43E2-BBB7-2B24C3F897D9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33">
                <a:extLst>
                  <a:ext uri="{FF2B5EF4-FFF2-40B4-BE49-F238E27FC236}">
                    <a16:creationId xmlns:a16="http://schemas.microsoft.com/office/drawing/2014/main" xmlns="" id="{584AAE81-19EA-4752-87F6-06A2E20DD2B2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34">
              <a:extLst>
                <a:ext uri="{FF2B5EF4-FFF2-40B4-BE49-F238E27FC236}">
                  <a16:creationId xmlns:a16="http://schemas.microsoft.com/office/drawing/2014/main" xmlns="" id="{E2B7CE37-A7B4-4D38-9E90-B222FF330C40}"/>
                </a:ext>
              </a:extLst>
            </p:cNvPr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102" name="Oval 35">
                <a:extLst>
                  <a:ext uri="{FF2B5EF4-FFF2-40B4-BE49-F238E27FC236}">
                    <a16:creationId xmlns:a16="http://schemas.microsoft.com/office/drawing/2014/main" xmlns="" id="{996F0CAA-689A-4CB4-A56D-228AE5D2E2E5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36">
                <a:extLst>
                  <a:ext uri="{FF2B5EF4-FFF2-40B4-BE49-F238E27FC236}">
                    <a16:creationId xmlns:a16="http://schemas.microsoft.com/office/drawing/2014/main" xmlns="" id="{E6B5594D-4510-4B97-9825-1DD7698FE423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Terminator 37">
                <a:extLst>
                  <a:ext uri="{FF2B5EF4-FFF2-40B4-BE49-F238E27FC236}">
                    <a16:creationId xmlns:a16="http://schemas.microsoft.com/office/drawing/2014/main" xmlns="" id="{3B0FF166-7F4B-4CC9-AEC8-5FCB45F69CFD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38">
                <a:extLst>
                  <a:ext uri="{FF2B5EF4-FFF2-40B4-BE49-F238E27FC236}">
                    <a16:creationId xmlns:a16="http://schemas.microsoft.com/office/drawing/2014/main" xmlns="" id="{40D5705F-6011-4183-BDD5-11D8CFE23EF7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39">
              <a:extLst>
                <a:ext uri="{FF2B5EF4-FFF2-40B4-BE49-F238E27FC236}">
                  <a16:creationId xmlns:a16="http://schemas.microsoft.com/office/drawing/2014/main" xmlns="" id="{AA0CA9E4-3AD2-471A-BDF6-7BB801230822}"/>
                </a:ext>
              </a:extLst>
            </p:cNvPr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98" name="Oval 40">
                <a:extLst>
                  <a:ext uri="{FF2B5EF4-FFF2-40B4-BE49-F238E27FC236}">
                    <a16:creationId xmlns:a16="http://schemas.microsoft.com/office/drawing/2014/main" xmlns="" id="{D4103CC5-DED7-4F94-A81C-49E4BBA9F267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41">
                <a:extLst>
                  <a:ext uri="{FF2B5EF4-FFF2-40B4-BE49-F238E27FC236}">
                    <a16:creationId xmlns:a16="http://schemas.microsoft.com/office/drawing/2014/main" xmlns="" id="{D9CEFCC7-5989-4F9A-A0F2-E4E809BF2EC3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42">
                <a:extLst>
                  <a:ext uri="{FF2B5EF4-FFF2-40B4-BE49-F238E27FC236}">
                    <a16:creationId xmlns:a16="http://schemas.microsoft.com/office/drawing/2014/main" xmlns="" id="{B0B7DD63-3D9A-48D8-A8A6-1EC8F6A84119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43">
                <a:extLst>
                  <a:ext uri="{FF2B5EF4-FFF2-40B4-BE49-F238E27FC236}">
                    <a16:creationId xmlns:a16="http://schemas.microsoft.com/office/drawing/2014/main" xmlns="" id="{94D7FB9D-E065-4482-9DC3-AE9219D1F681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44">
              <a:extLst>
                <a:ext uri="{FF2B5EF4-FFF2-40B4-BE49-F238E27FC236}">
                  <a16:creationId xmlns:a16="http://schemas.microsoft.com/office/drawing/2014/main" xmlns="" id="{50B946FE-04A2-436E-884C-CCB415EA6B6C}"/>
                </a:ext>
              </a:extLst>
            </p:cNvPr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94" name="Oval 45">
                <a:extLst>
                  <a:ext uri="{FF2B5EF4-FFF2-40B4-BE49-F238E27FC236}">
                    <a16:creationId xmlns:a16="http://schemas.microsoft.com/office/drawing/2014/main" xmlns="" id="{FA816696-EDBD-4E39-A09D-281A52C3F0DE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46">
                <a:extLst>
                  <a:ext uri="{FF2B5EF4-FFF2-40B4-BE49-F238E27FC236}">
                    <a16:creationId xmlns:a16="http://schemas.microsoft.com/office/drawing/2014/main" xmlns="" id="{F5595F2A-70E0-4AA9-84BE-7C8ED3D853CD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47">
                <a:extLst>
                  <a:ext uri="{FF2B5EF4-FFF2-40B4-BE49-F238E27FC236}">
                    <a16:creationId xmlns:a16="http://schemas.microsoft.com/office/drawing/2014/main" xmlns="" id="{AA5059DD-838E-4C7E-83E3-8471C781D330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Terminator 48">
                <a:extLst>
                  <a:ext uri="{FF2B5EF4-FFF2-40B4-BE49-F238E27FC236}">
                    <a16:creationId xmlns:a16="http://schemas.microsoft.com/office/drawing/2014/main" xmlns="" id="{E5AF1197-E72A-454F-BFD0-B4D55902B14F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49">
              <a:extLst>
                <a:ext uri="{FF2B5EF4-FFF2-40B4-BE49-F238E27FC236}">
                  <a16:creationId xmlns:a16="http://schemas.microsoft.com/office/drawing/2014/main" xmlns="" id="{11A00C95-04EB-4FB7-8B2A-D2A7A2F9756B}"/>
                </a:ext>
              </a:extLst>
            </p:cNvPr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90" name="Oval 50">
                <a:extLst>
                  <a:ext uri="{FF2B5EF4-FFF2-40B4-BE49-F238E27FC236}">
                    <a16:creationId xmlns:a16="http://schemas.microsoft.com/office/drawing/2014/main" xmlns="" id="{FDFC7FA4-85B8-4600-85F0-FC2B3CDD71DD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51">
                <a:extLst>
                  <a:ext uri="{FF2B5EF4-FFF2-40B4-BE49-F238E27FC236}">
                    <a16:creationId xmlns:a16="http://schemas.microsoft.com/office/drawing/2014/main" xmlns="" id="{EC4A5DB5-C647-4A9F-868E-4835877EC98D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Terminator 52">
                <a:extLst>
                  <a:ext uri="{FF2B5EF4-FFF2-40B4-BE49-F238E27FC236}">
                    <a16:creationId xmlns:a16="http://schemas.microsoft.com/office/drawing/2014/main" xmlns="" id="{1C3C6766-34B5-41C1-A298-6553F1CE382A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lowchart: Terminator 53">
                <a:extLst>
                  <a:ext uri="{FF2B5EF4-FFF2-40B4-BE49-F238E27FC236}">
                    <a16:creationId xmlns:a16="http://schemas.microsoft.com/office/drawing/2014/main" xmlns="" id="{15773245-F270-4804-9F0F-363E80FEAFA9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54">
              <a:extLst>
                <a:ext uri="{FF2B5EF4-FFF2-40B4-BE49-F238E27FC236}">
                  <a16:creationId xmlns:a16="http://schemas.microsoft.com/office/drawing/2014/main" xmlns="" id="{4E6E285D-05D2-42D8-A463-A05E93F192A7}"/>
                </a:ext>
              </a:extLst>
            </p:cNvPr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86" name="Oval 55">
                <a:extLst>
                  <a:ext uri="{FF2B5EF4-FFF2-40B4-BE49-F238E27FC236}">
                    <a16:creationId xmlns:a16="http://schemas.microsoft.com/office/drawing/2014/main" xmlns="" id="{DCAE96FA-4052-4DA6-BF7A-FB2ADFBD6FAB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56">
                <a:extLst>
                  <a:ext uri="{FF2B5EF4-FFF2-40B4-BE49-F238E27FC236}">
                    <a16:creationId xmlns:a16="http://schemas.microsoft.com/office/drawing/2014/main" xmlns="" id="{7CA435AA-EAD8-47C1-A70C-B26705E53C19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lowchart: Terminator 57">
                <a:extLst>
                  <a:ext uri="{FF2B5EF4-FFF2-40B4-BE49-F238E27FC236}">
                    <a16:creationId xmlns:a16="http://schemas.microsoft.com/office/drawing/2014/main" xmlns="" id="{3D0B4493-3327-437B-95FA-B023B2477EF5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Terminator 58">
                <a:extLst>
                  <a:ext uri="{FF2B5EF4-FFF2-40B4-BE49-F238E27FC236}">
                    <a16:creationId xmlns:a16="http://schemas.microsoft.com/office/drawing/2014/main" xmlns="" id="{18B8F2AB-619A-4978-8CD4-C4D49F6D2CF2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59">
              <a:extLst>
                <a:ext uri="{FF2B5EF4-FFF2-40B4-BE49-F238E27FC236}">
                  <a16:creationId xmlns:a16="http://schemas.microsoft.com/office/drawing/2014/main" xmlns="" id="{405B1500-D459-400D-A275-07E2D1B30C58}"/>
                </a:ext>
              </a:extLst>
            </p:cNvPr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82" name="Oval 60">
                <a:extLst>
                  <a:ext uri="{FF2B5EF4-FFF2-40B4-BE49-F238E27FC236}">
                    <a16:creationId xmlns:a16="http://schemas.microsoft.com/office/drawing/2014/main" xmlns="" id="{63ED60D2-92DA-4708-99F3-CE1D9D7533B9}"/>
                  </a:ext>
                </a:extLst>
              </p:cNvPr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61">
                <a:extLst>
                  <a:ext uri="{FF2B5EF4-FFF2-40B4-BE49-F238E27FC236}">
                    <a16:creationId xmlns:a16="http://schemas.microsoft.com/office/drawing/2014/main" xmlns="" id="{AB6DCDD8-A752-4238-B46D-5DABD855FC9B}"/>
                  </a:ext>
                </a:extLst>
              </p:cNvPr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Terminator 62">
                <a:extLst>
                  <a:ext uri="{FF2B5EF4-FFF2-40B4-BE49-F238E27FC236}">
                    <a16:creationId xmlns:a16="http://schemas.microsoft.com/office/drawing/2014/main" xmlns="" id="{87CB330F-89CB-4A91-B641-6E7CDF181637}"/>
                  </a:ext>
                </a:extLst>
              </p:cNvPr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Terminator 63">
                <a:extLst>
                  <a:ext uri="{FF2B5EF4-FFF2-40B4-BE49-F238E27FC236}">
                    <a16:creationId xmlns:a16="http://schemas.microsoft.com/office/drawing/2014/main" xmlns="" id="{209EAEB6-3BA6-4090-9031-61752117B391}"/>
                  </a:ext>
                </a:extLst>
              </p:cNvPr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2067584" y="1392584"/>
            <a:ext cx="31156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dirty="0" smtClean="0">
                <a:latin typeface="Comic Sans MS" panose="030F0702030302020204" pitchFamily="66" charset="0"/>
              </a:rPr>
              <a:t>EXPERIENCES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99845" l="10000" r="100000">
                        <a14:backgroundMark x1="83625" y1="29257" x2="83625" y2="29257"/>
                        <a14:backgroundMark x1="31375" y1="55573" x2="31375" y2="55573"/>
                        <a14:backgroundMark x1="51000" y1="69040" x2="51000" y2="69040"/>
                        <a14:backgroundMark x1="66500" y1="77554" x2="66500" y2="77554"/>
                        <a14:backgroundMark x1="87125" y1="95046" x2="87125" y2="95046"/>
                        <a14:backgroundMark x1="93125" y1="99071" x2="93125" y2="99071"/>
                        <a14:backgroundMark x1="23625" y1="89474" x2="23625" y2="89474"/>
                        <a14:backgroundMark x1="15375" y1="16409" x2="15375" y2="16409"/>
                        <a14:backgroundMark x1="36500" y1="58978" x2="36500" y2="58978"/>
                        <a14:backgroundMark x1="44750" y1="64396" x2="44750" y2="64396"/>
                        <a14:backgroundMark x1="59625" y1="71827" x2="59625" y2="71827"/>
                        <a14:backgroundMark x1="71875" y1="77709" x2="71875" y2="77709"/>
                        <a14:backgroundMark x1="34625" y1="54954" x2="34625" y2="54954"/>
                        <a14:backgroundMark x1="37000" y1="56347" x2="37000" y2="56347"/>
                        <a14:backgroundMark x1="39625" y1="59288" x2="39625" y2="59288"/>
                        <a14:backgroundMark x1="42000" y1="61300" x2="42000" y2="61300"/>
                        <a14:backgroundMark x1="35625" y1="55573" x2="35625" y2="55573"/>
                        <a14:backgroundMark x1="28250" y1="52632" x2="28250" y2="52632"/>
                        <a14:backgroundMark x1="25875" y1="52012" x2="25875" y2="52012"/>
                        <a14:backgroundMark x1="26375" y1="51548" x2="26375" y2="51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765">
            <a:off x="3249908" y="4751168"/>
            <a:ext cx="2016373" cy="16282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91847" y="1280422"/>
            <a:ext cx="31116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en place du permis de construire, création du fond de commerce et exploitation pendant 7 ans, 11 salariés.</a:t>
            </a: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avec l’outil Google </a:t>
            </a:r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Adwords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01113" y="826232"/>
            <a:ext cx="249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6D0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Restaurant 200 couverts</a:t>
            </a:r>
            <a:endParaRPr lang="fr-FR" dirty="0">
              <a:solidFill>
                <a:srgbClr val="26D0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7685702" y="2466437"/>
            <a:ext cx="249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6D0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Missions intérim</a:t>
            </a:r>
            <a:endParaRPr lang="fr-FR" dirty="0">
              <a:solidFill>
                <a:srgbClr val="26D0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176214" y="2931968"/>
            <a:ext cx="2807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de bascule (31 mois)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sécurité des caisses pour une grande enseigne (1 mois)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commerciale et stand en grande surface (2 mois)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312679" y="4451663"/>
            <a:ext cx="261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26D0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</a:t>
            </a:r>
            <a:endParaRPr lang="fr-FR" dirty="0">
              <a:solidFill>
                <a:srgbClr val="26D0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312679" y="4820995"/>
            <a:ext cx="2681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et gestion en locatif de biens immobiliers pour une SCI (10 ans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379023" y="2238203"/>
            <a:ext cx="28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PROFESSIONNELLES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783142" y="2844870"/>
            <a:ext cx="229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DIFFICILES </a:t>
            </a:r>
            <a:r>
              <a:rPr lang="fr-FR" b="1" dirty="0" smtClean="0">
                <a:latin typeface="Comic Sans MS" panose="030F0702030302020204" pitchFamily="66" charset="0"/>
              </a:rPr>
              <a:t>A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3061171" y="3494234"/>
            <a:ext cx="243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CLASSER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0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72 3.7037E-7 L -2.5E-6 3.7037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49652 L -0.075 -0.49629 C -0.07487 -0.49004 -0.07513 -0.48379 -0.07435 -0.47754 C -0.07396 -0.47546 -0.0707 -0.4743 -0.06979 -0.47361 C -0.06901 -0.47291 -0.06836 -0.47152 -0.06758 -0.47083 C -0.0668 -0.47037 -0.06537 -0.46805 -0.06537 -0.46967 C -0.06537 -0.47129 -0.06667 -0.47176 -0.06758 -0.47222 C -0.06953 -0.47314 -0.07162 -0.47314 -0.07357 -0.47361 C -0.07383 -0.475 -0.07487 -0.47662 -0.07435 -0.47754 C -0.07318 -0.47963 -0.06979 -0.48032 -0.06979 -0.48009 C -0.07136 -0.48125 -0.07487 -0.48032 -0.07435 -0.4831 C -0.07409 -0.48426 -0.07435 -0.48634 -0.07357 -0.48703 C -0.07175 -0.48842 -0.06953 -0.48773 -0.06758 -0.48842 C -0.06563 -0.48888 -0.06406 -0.49004 -0.06237 -0.49097 C -0.06081 -0.49027 -0.05886 -0.48935 -0.05781 -0.48703 C -0.05729 -0.48588 -0.05755 -0.48426 -0.05703 -0.4831 C -0.05651 -0.48148 -0.05547 -0.48032 -0.05482 -0.47893 C -0.0543 -0.47777 -0.05378 -0.47638 -0.05339 -0.475 C -0.05287 -0.47662 -0.05195 -0.47824 -0.05182 -0.48032 C -0.05169 -0.48217 -0.05287 -0.48379 -0.05261 -0.48564 C -0.05221 -0.48796 -0.04909 -0.49328 -0.04805 -0.49513 C -0.04883 -0.4956 -0.04948 -0.49652 -0.05026 -0.49652 C -0.05117 -0.49652 -0.05182 -0.4956 -0.05261 -0.49513 C -0.05339 -0.49444 -0.05417 -0.49351 -0.05482 -0.49236 C -0.05612 -0.49004 -0.0582 -0.48379 -0.06003 -0.48171 C -0.06068 -0.48078 -0.06159 -0.48078 -0.06237 -0.48032 C -0.06302 -0.47893 -0.06367 -0.47731 -0.06458 -0.47638 C -0.06576 -0.47476 -0.06771 -0.47453 -0.06836 -0.47222 C -0.06862 -0.47106 -0.0668 -0.47106 -0.06602 -0.47083 C -0.05938 -0.4706 -0.05261 -0.47083 -0.04583 -0.47083 L -0.04583 -0.4706 C -0.04557 -0.47546 -0.04544 -0.47986 -0.04505 -0.48426 C -0.04492 -0.48564 -0.04427 -0.48703 -0.04427 -0.48842 C -0.04427 -0.49074 -0.04479 -0.49282 -0.04505 -0.49513 C -0.04427 -0.4956 -0.04349 -0.49583 -0.04284 -0.49652 C -0.04206 -0.49722 -0.04141 -0.49976 -0.04063 -0.49907 C -0.03958 -0.49838 -0.03958 -0.49537 -0.03906 -0.49375 C -0.03867 -0.49236 -0.03802 -0.49097 -0.03763 -0.48981 C -0.03828 -0.48935 -0.03906 -0.48865 -0.03984 -0.48842 C -0.04128 -0.48773 -0.04284 -0.48703 -0.04427 -0.48703 C -0.04557 -0.48703 -0.0418 -0.48796 -0.04063 -0.48842 C -0.04024 -0.49027 -0.03971 -0.49583 -0.03763 -0.49513 C -0.03672 -0.49467 -0.03659 -0.49236 -0.03607 -0.49097 C -0.03581 -0.48703 -0.03568 -0.48287 -0.03529 -0.47893 C -0.03516 -0.47708 -0.03555 -0.4743 -0.03464 -0.47361 C -0.03294 -0.47245 -0.03099 -0.47384 -0.0293 -0.475 C -0.02878 -0.47523 -0.03034 -0.47592 -0.03086 -0.47638 L -0.03229 -0.47893 C -0.03307 -0.48263 -0.03425 -0.48588 -0.03464 -0.48981 C -0.03477 -0.4912 -0.03451 -0.49282 -0.03386 -0.49375 C -0.03255 -0.49537 -0.0293 -0.49652 -0.0293 -0.49629 C -0.02839 -0.49606 -0.02708 -0.49629 -0.0263 -0.49513 C -0.02565 -0.49421 -0.02578 -0.49236 -0.02552 -0.49097 C -0.02526 -0.48842 -0.02513 -0.48564 -0.02487 -0.4831 C -0.02435 -0.47893 -0.02396 -0.47847 -0.02253 -0.475 C -0.02214 -0.47638 -0.02123 -0.47731 -0.02109 -0.47893 C -0.02096 -0.48032 -0.02188 -0.48148 -0.02188 -0.4831 C -0.02188 -0.49189 -0.02201 -0.49051 -0.01888 -0.49236 C -0.01732 -0.49143 -0.01537 -0.49074 -0.01432 -0.48842 C -0.0138 -0.48726 -0.0138 -0.48564 -0.01354 -0.48426 C -0.01432 -0.4831 -0.01498 -0.48125 -0.01589 -0.48032 C -0.01654 -0.47963 -0.01771 -0.48032 -0.0181 -0.47893 C -0.01849 -0.47777 -0.01797 -0.47569 -0.01732 -0.475 C -0.01602 -0.47338 -0.01419 -0.47384 -0.01289 -0.47222 L -0.01055 -0.46967 C -0.00677 -0.47037 -0.00274 -0.46921 0.00065 -0.47222 C 0.00273 -0.47407 -0.00391 -0.47291 -0.00612 -0.47361 C -0.00716 -0.47384 -0.00807 -0.47453 -0.00912 -0.475 C -0.00833 -0.47546 -0.00742 -0.47546 -0.00677 -0.47638 C -0.00443 -0.47963 -0.00547 -0.48217 -0.00612 -0.48703 C -0.00625 -0.48842 -0.00638 -0.49004 -0.00677 -0.49097 C -0.00742 -0.49236 -0.00833 -0.49282 -0.00912 -0.49375 C -0.00313 -0.49421 0.00286 -0.49513 0.00885 -0.49513 C 0.01068 -0.49513 0.00495 -0.49606 0.00364 -0.49375 C 0.00052 -0.48796 0.00573 -0.48634 0.00664 -0.48564 C 0.00377 -0.48402 0.00273 -0.48472 0.00521 -0.47638 C 0.0056 -0.47476 0.00651 -0.47384 0.00742 -0.47361 C 0.01016 -0.47245 0.01289 -0.47268 0.01562 -0.47222 C 0.01588 -0.47847 0.01536 -0.48518 0.01641 -0.49097 C 0.01667 -0.49259 0.01797 -0.48935 0.01862 -0.48842 C 0.0263 -0.47615 0.02031 -0.48379 0.02539 -0.47754 C 0.02591 -0.47638 0.02656 -0.47222 0.02695 -0.47361 C 0.02825 -0.47939 0.02604 -0.49398 0.02917 -0.4831 C 0.02956 -0.48171 0.02969 -0.48032 0.02995 -0.47893 C 0.03385 -0.48125 0.03151 -0.47963 0.03672 -0.48564 L 0.03893 -0.48842 C 0.03945 -0.48981 0.04127 -0.49189 0.04036 -0.49236 C 0.0388 -0.49351 0.03489 -0.49074 0.03294 -0.48981 C 0.03216 -0.48842 0.03125 -0.48726 0.0306 -0.48564 C 0.02969 -0.48333 0.02956 -0.48009 0.0306 -0.47754 C 0.03125 -0.47638 0.03216 -0.47592 0.03294 -0.475 C 0.03854 -0.47569 0.04127 -0.47268 0.04414 -0.48032 C 0.04453 -0.48148 0.04466 -0.4831 0.04492 -0.48426 C 0.04492 -0.48402 0.04557 -0.47407 0.04635 -0.47222 C 0.047 -0.47106 0.04792 -0.47037 0.0487 -0.46967 C 0.04935 -0.4699 0.0513 -0.46967 0.05091 -0.47083 C 0.04987 -0.47476 0.04531 -0.47569 0.04336 -0.47638 C 0.04245 -0.47708 0.04127 -0.47777 0.04036 -0.47893 C 0.03971 -0.48009 0.03802 -0.4824 0.03893 -0.4831 C 0.04193 -0.48541 0.04544 -0.48472 0.0487 -0.48564 C 0.04792 -0.48611 0.04713 -0.48657 0.04635 -0.48703 C 0.04544 -0.4875 0.04284 -0.4868 0.04336 -0.48842 C 0.04427 -0.49074 0.04648 -0.48981 0.04792 -0.49097 C 0.04896 -0.49189 0.04987 -0.49305 0.05091 -0.49375 C 0.05299 -0.49513 0.05742 -0.49606 0.05911 -0.49652 C 0.06185 -0.49699 0.06458 -0.49722 0.06745 -0.49768 C 0.06614 -0.49722 0.06471 -0.49768 0.06367 -0.49652 C 0.06224 -0.4949 0.06302 -0.48842 0.06367 -0.48703 C 0.06419 -0.48588 0.0651 -0.48611 0.06588 -0.48564 C 0.06693 -0.48518 0.06784 -0.48472 0.06888 -0.48426 C 0.0694 -0.4831 0.07057 -0.48194 0.07044 -0.48032 C 0.07018 -0.4787 0.06901 -0.47824 0.0681 -0.47754 C 0.06575 -0.47569 0.06315 -0.47476 0.06068 -0.47361 C 0.05963 -0.47407 0.05677 -0.47569 0.05768 -0.475 C 0.05911 -0.47361 0.06211 -0.47222 0.06211 -0.47199 C 0.06393 -0.47268 0.06562 -0.47291 0.06745 -0.47361 C 0.06992 -0.47453 0.06979 -0.47592 0.07266 -0.47638 C 0.07513 -0.47662 0.0776 -0.47638 0.08021 -0.47638 " pathEditMode="relative" rAng="0" ptsTypes="AAAAAAAAAAAAAAAAAAAAAAAAAAAAAAAAAAAAAAAAAAAAAAAAAAAAAAAAAAAAAAAAAAAAAAAAAAAAAAAAAAAAAAAAAAAAAAAAAAAAAAAAAAAAAAAAAAAAAA">
                                      <p:cBhvr>
                                        <p:cTn id="20" dur="84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88 -0.37708 L -0.09388 -0.37685 C -0.09453 -0.38796 -0.09479 -0.38588 -0.09388 -0.39699 C -0.09375 -0.39838 -0.09388 -0.39976 -0.09336 -0.40092 C -0.09258 -0.40231 -0.09154 -0.40277 -0.0905 -0.40393 C -0.08945 -0.40324 -0.08802 -0.40324 -0.08724 -0.40185 C -0.08581 -0.39976 -0.08672 -0.39629 -0.08776 -0.3949 C -0.08815 -0.39421 -0.0888 -0.39421 -0.08945 -0.39398 C -0.08854 -0.39328 -0.0875 -0.39282 -0.08659 -0.39189 C -0.08438 -0.38958 -0.08516 -0.38888 -0.08438 -0.38495 C -0.08412 -0.38333 -0.08359 -0.38171 -0.08333 -0.38009 C -0.08307 -0.38194 -0.08294 -0.38402 -0.08268 -0.38588 C -0.08255 -0.38819 -0.08242 -0.39074 -0.08216 -0.39282 C -0.0819 -0.39467 -0.08138 -0.39629 -0.08099 -0.39791 C -0.08086 -0.39884 -0.08073 -0.40694 -0.07826 -0.40486 C -0.07695 -0.40393 -0.07643 -0.40092 -0.07539 -0.39884 C -0.07526 -0.39768 -0.07461 -0.39629 -0.07487 -0.3949 C -0.075 -0.39398 -0.07865 -0.39097 -0.07878 -0.39097 C -0.07787 -0.39004 -0.07695 -0.38888 -0.07604 -0.38796 C -0.07539 -0.38726 -0.07474 -0.3868 -0.07435 -0.38588 C -0.07383 -0.38518 -0.07357 -0.38402 -0.07318 -0.38287 C -0.06927 -0.37361 -0.0724 -0.38171 -0.06979 -0.375 C -0.07005 -0.37893 -0.07005 -0.3831 -0.07044 -0.38703 C -0.0707 -0.39051 -0.07175 -0.38981 -0.07044 -0.39398 C -0.06979 -0.3956 -0.06888 -0.39652 -0.0681 -0.39791 C -0.06524 -0.39722 -0.06393 -0.39791 -0.06198 -0.39398 C -0.06146 -0.39282 -0.0612 -0.3912 -0.06094 -0.39004 C -0.0612 -0.38796 -0.06133 -0.38564 -0.06198 -0.38402 C -0.06367 -0.37986 -0.06628 -0.3831 -0.0681 -0.38402 C -0.06875 -0.38426 -0.06706 -0.3831 -0.06654 -0.38287 C -0.06393 -0.38217 -0.0612 -0.38171 -0.05859 -0.38101 C -0.05807 -0.38055 -0.05716 -0.37893 -0.05703 -0.38009 C -0.05651 -0.38194 -0.05625 -0.40092 -0.05586 -0.40185 C -0.05495 -0.40416 -0.05287 -0.40277 -0.05143 -0.40277 C -0.05039 -0.40277 -0.05326 -0.40231 -0.05417 -0.40185 C -0.05378 -0.39768 -0.05443 -0.39259 -0.053 -0.38888 C -0.05248 -0.3875 -0.05117 -0.39027 -0.05026 -0.39097 C -0.04649 -0.39351 -0.05117 -0.38958 -0.04518 -0.3949 C -0.0444 -0.3993 -0.04479 -0.3993 -0.04349 -0.39282 C -0.04232 -0.38703 -0.04128 -0.38101 -0.04024 -0.375 C -0.03854 -0.37523 -0.03412 -0.37361 -0.03516 -0.37592 C -0.03737 -0.38125 -0.04193 -0.38171 -0.04466 -0.38588 C -0.04518 -0.3868 -0.04414 -0.38865 -0.04349 -0.38888 C -0.04115 -0.39004 -0.03867 -0.38958 -0.03633 -0.39004 C -0.03789 -0.39051 -0.0444 -0.39236 -0.04518 -0.39282 C -0.04609 -0.39351 -0.04636 -0.3956 -0.04688 -0.39699 C -0.04596 -0.39768 -0.04492 -0.39814 -0.04414 -0.39884 C -0.04297 -0.4 -0.04206 -0.40231 -0.04076 -0.40277 L -0.03789 -0.40393 C -0.0388 -0.40301 -0.04167 -0.40092 -0.04193 -0.39791 C -0.04206 -0.39398 -0.04076 -0.38912 -0.03958 -0.38588 C -0.03919 -0.38449 -0.03867 -0.38287 -0.03789 -0.38194 C -0.03737 -0.38125 -0.03646 -0.38125 -0.03568 -0.38101 C -0.03346 -0.38194 -0.0306 -0.38101 -0.02904 -0.38402 C -0.028 -0.38564 -0.02995 -0.38842 -0.03008 -0.39097 C -0.03034 -0.39421 -0.02865 -0.3949 -0.02734 -0.39583 C -0.02682 -0.39629 -0.02617 -0.39652 -0.02565 -0.39699 C -0.02656 -0.39768 -0.02748 -0.39953 -0.02839 -0.39884 C -0.03177 -0.39629 -0.02839 -0.39074 -0.02734 -0.39004 C -0.02539 -0.38842 -0.02318 -0.38819 -0.02123 -0.38703 C -0.01979 -0.38611 -0.01849 -0.38495 -0.01719 -0.38402 C -0.01927 -0.38333 -0.02253 -0.3824 -0.02448 -0.38194 C -0.02669 -0.38148 -0.02904 -0.38125 -0.03125 -0.38101 C -0.02982 -0.38148 -0.02591 -0.38333 -0.02513 -0.38402 C -0.02383 -0.38495 -0.02292 -0.3868 -0.02175 -0.38796 C -0.01979 -0.38958 -0.01771 -0.39051 -0.01615 -0.39282 C -0.01276 -0.39768 -0.01419 -0.39652 -0.01055 -0.39884 C -0.01003 -0.3993 -0.0082 -0.4 -0.00886 -0.4 C -0.01094 -0.4 -0.01289 -0.3993 -0.01498 -0.39884 C -0.01537 -0.39768 -0.01628 -0.39629 -0.01615 -0.3949 C -0.01602 -0.39351 -0.01511 -0.39259 -0.01445 -0.39189 C -0.01328 -0.39074 -0.01185 -0.39004 -0.01055 -0.38888 C -0.0099 -0.38842 -0.00938 -0.38773 -0.00886 -0.38703 C -0.00977 -0.38634 -0.01068 -0.38541 -0.01159 -0.38495 C -0.0125 -0.38449 -0.01354 -0.38449 -0.01445 -0.38402 C -0.01498 -0.38379 -0.01563 -0.38333 -0.01615 -0.38287 C -0.01003 -0.37939 -0.01276 -0.37893 -0.00768 -0.38194 C -0.00521 -0.39213 -0.00586 -0.38564 -0.00716 -0.39699 C -0.00742 -0.3993 -0.00873 -0.40231 -0.00768 -0.40393 C -0.0069 -0.40532 -0.00729 -0.39976 -0.00664 -0.39791 C -0.00586 -0.39583 -0.00495 -0.39398 -0.00443 -0.39189 C -0.00404 -0.39051 -0.00365 -0.38912 -0.00326 -0.38796 C -0.00261 -0.38588 -0.00104 -0.38194 -0.00104 -0.38171 C 0.00599 -0.38402 0.00039 -0.38055 0.00404 -0.39884 C 0.00417 -0.4 0.00521 -0.39953 0.00573 -0.4 C 0.00651 -0.40046 0.00716 -0.40115 0.00794 -0.40185 C 0.00846 -0.40254 0.00898 -0.40347 0.00963 -0.40393 C 0.01055 -0.40439 0.01146 -0.40463 0.01237 -0.40486 C 0.01354 -0.40347 0.01484 -0.40254 0.01575 -0.40092 C 0.01641 -0.39976 0.01654 -0.39814 0.01693 -0.39699 C 0.01719 -0.39583 0.01758 -0.3949 0.01797 -0.39398 C 0.01732 -0.39004 0.01758 -0.38981 0.01523 -0.38703 C 0.01471 -0.38634 0.01406 -0.38657 0.01354 -0.38588 C 0.01185 -0.38426 0.00846 -0.38009 0.00846 -0.37986 L 0.01797 -0.37801 C 0.01862 -0.37777 0.01914 -0.37731 0.01966 -0.37708 C 0.02552 -0.39768 0.02174 -0.39629 0.02747 -0.38588 C 0.02812 -0.38472 0.02904 -0.38402 0.02982 -0.38287 C 0.03008 -0.38472 0.03073 -0.38611 0.03086 -0.38796 C 0.03138 -0.39259 0.02943 -0.40069 0.03203 -0.40185 C 0.03372 -0.40277 0.03542 -0.39004 0.03594 -0.38588 C 0.03568 -0.39004 0.03476 -0.39398 0.03542 -0.39791 C 0.03555 -0.39953 0.03646 -0.39513 0.03698 -0.39398 C 0.03789 -0.39213 0.03893 -0.39074 0.03984 -0.38888 C 0.04049 -0.38773 0.04075 -0.38611 0.04154 -0.38495 C 0.04271 -0.38333 0.04414 -0.3824 0.04544 -0.38101 C 0.04596 -0.38171 0.04687 -0.38171 0.04713 -0.38287 C 0.04766 -0.38657 0.04739 -0.39027 0.04766 -0.39398 C 0.04779 -0.39537 0.04805 -0.39652 0.04818 -0.39791 C 0.04844 -0.39699 0.04857 -0.39583 0.04883 -0.3949 C 0.04909 -0.39351 0.04961 -0.39236 0.04987 -0.39097 C 0.05013 -0.38958 0.05026 -0.38819 0.05052 -0.38703 C 0.05078 -0.38865 0.0513 -0.39027 0.05156 -0.39189 C 0.05182 -0.39398 0.05182 -0.39606 0.05208 -0.39791 C 0.05234 -0.39907 0.05391 -0.40069 0.05325 -0.40092 C 0.05052 -0.40162 0.04766 -0.40023 0.04492 -0.4 C 0.04583 -0.39814 0.04648 -0.39606 0.04766 -0.3949 C 0.05156 -0.39074 0.05325 -0.39097 0.05716 -0.39004 C 0.05078 -0.38773 0.05338 -0.38865 0.04935 -0.38703 C 0.04896 -0.38588 0.04818 -0.38518 0.04818 -0.38402 C 0.04818 -0.38125 0.04974 -0.37893 0.05104 -0.37801 C 0.05391 -0.37592 0.05586 -0.37569 0.05885 -0.375 C 0.06224 -0.38101 0.06328 -0.38171 0.06445 -0.39189 C 0.06471 -0.39444 0.06406 -0.39722 0.06393 -0.4 C 0.06354 -0.39884 0.06302 -0.39814 0.06276 -0.39699 C 0.06146 -0.38888 0.06289 -0.37847 0.06328 -0.37106 C 0.06406 -0.37129 0.06484 -0.37176 0.06562 -0.37199 C 0.06667 -0.37245 0.06784 -0.37245 0.06888 -0.37291 C 0.07305 -0.37476 0.07383 -0.37523 0.07682 -0.37708 C 0.07695 -0.38194 0.07734 -0.38703 0.07734 -0.39189 C 0.07734 -0.39421 0.07708 -0.38726 0.07682 -0.38495 C 0.07643 -0.38217 0.07565 -0.37708 0.07565 -0.37685 C 0.07617 -0.37638 0.07708 -0.37384 0.07734 -0.375 C 0.07851 -0.37963 0.07812 -0.38518 0.07904 -0.39004 C 0.07917 -0.39097 0.07917 -0.39213 0.07956 -0.39282 C 0.07995 -0.39375 0.08073 -0.39421 0.08125 -0.3949 C 0.08021 -0.3912 0.07799 -0.38518 0.08073 -0.38101 C 0.0819 -0.37893 0.08398 -0.38171 0.08568 -0.38194 C 0.08502 -0.38333 0.08359 -0.38402 0.08346 -0.38588 C 0.08333 -0.38726 0.08542 -0.38773 0.08516 -0.38888 C 0.0845 -0.39189 0.08125 -0.39583 0.08125 -0.3956 C 0.08255 -0.39699 0.08385 -0.39791 0.08516 -0.39884 C 0.08594 -0.39953 0.08737 -0.3993 0.08737 -0.40092 C 0.08737 -0.40231 0.08594 -0.40023 0.08516 -0.4 C 0.08385 -0.39814 0.08229 -0.39699 0.08125 -0.3949 C 0.07812 -0.38865 0.07539 -0.38171 0.07786 -0.37291 C 0.07825 -0.37152 0.07969 -0.37222 0.08073 -0.37199 C 0.08177 -0.37176 0.08294 -0.37129 0.08398 -0.37106 C 0.08476 -0.37176 0.08581 -0.37176 0.08633 -0.37291 C 0.0875 -0.37662 0.08854 -0.38495 0.08854 -0.38472 C 0.08867 -0.39004 0.08841 -0.39513 0.08906 -0.4 C 0.08919 -0.40092 0.09023 -0.40069 0.09075 -0.40092 C 0.09245 -0.40138 0.09414 -0.40162 0.09583 -0.40185 C 0.09844 -0.40416 0.09974 -0.40486 0.09466 -0.40277 C 0.09362 -0.40254 0.09075 -0.40023 0.09023 -0.4 C 0.08997 -0.39884 0.08919 -0.39768 0.08958 -0.39699 C 0.09154 -0.39398 0.09635 -0.39097 0.09635 -0.39074 C 0.09674 -0.39004 0.09726 -0.38912 0.09752 -0.38796 C 0.09779 -0.38564 0.09779 -0.38333 0.09805 -0.38101 C 0.09818 -0.37963 0.09844 -0.37824 0.09857 -0.37708 C 0.0957 -0.37361 0.097 -0.37638 0.09857 -0.37291 C 0.09896 -0.37222 0.09896 -0.37106 0.09909 -0.3699 C 0.10143 -0.37037 0.10364 -0.3706 0.10586 -0.37106 C 0.11068 -0.37199 0.10677 -0.37199 0.10872 -0.37199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25" dur="8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1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81 -0.29051 L -0.06081 -0.29027 C -0.06055 -0.29791 -0.06159 -0.30578 -0.05977 -0.3125 C -0.05912 -0.31481 -0.05664 -0.3125 -0.05534 -0.31134 C -0.05456 -0.31064 -0.05456 -0.30879 -0.05417 -0.3074 C -0.05117 -0.29907 -0.05352 -0.30833 -0.0513 -0.29838 C -0.05169 -0.29606 -0.05182 -0.29375 -0.05248 -0.29143 C -0.05287 -0.29051 -0.05482 -0.28981 -0.05417 -0.28958 C -0.05143 -0.28842 -0.04857 -0.28888 -0.04583 -0.28842 C -0.04466 -0.28912 -0.0431 -0.28888 -0.04245 -0.29051 C -0.04206 -0.29143 -0.04349 -0.29236 -0.04349 -0.29351 C -0.04375 -0.29884 -0.0431 -0.30416 -0.04297 -0.30949 C -0.0444 -0.30972 -0.04636 -0.30856 -0.0474 -0.31041 C -0.04831 -0.3118 -0.04518 -0.31111 -0.04414 -0.31134 C -0.03659 -0.31412 -0.03854 -0.31296 -0.03464 -0.31527 C -0.03477 -0.31273 -0.03646 -0.30856 -0.03516 -0.3074 C -0.03255 -0.30555 -0.02943 -0.3081 -0.02669 -0.30949 C -0.02617 -0.30972 -0.02787 -0.31018 -0.02839 -0.31041 C -0.02917 -0.30995 -0.03516 -0.3074 -0.03568 -0.30555 C -0.03607 -0.30416 -0.03425 -0.30486 -0.03346 -0.30439 C -0.03008 -0.30671 -0.02695 -0.31041 -0.02344 -0.31134 C -0.02253 -0.31157 -0.0224 -0.30902 -0.02227 -0.3074 C -0.02214 -0.30416 -0.02266 -0.30069 -0.02279 -0.29745 C -0.02305 -0.29976 -0.02318 -0.30208 -0.02344 -0.30439 C -0.02357 -0.30578 -0.02396 -0.30717 -0.02396 -0.30833 C -0.02396 -0.30949 -0.02357 -0.31041 -0.02344 -0.31134 C -0.02149 -0.31111 -0.01953 -0.31157 -0.01784 -0.31041 C -0.01706 -0.30995 -0.01927 -0.30972 -0.02005 -0.30949 C -0.02201 -0.30833 -0.02162 -0.30856 -0.02344 -0.30648 C -0.02279 -0.30555 -0.0224 -0.30393 -0.02175 -0.30347 C -0.01953 -0.30185 -0.0155 -0.30046 -0.01276 -0.29953 C -0.01146 -0.30115 -0.00977 -0.30208 -0.00886 -0.30439 C -0.00781 -0.30694 -0.00716 -0.31342 -0.00716 -0.31319 C -0.00742 -0.30879 -0.00781 -0.30416 -0.00768 -0.29953 C -0.00755 -0.2912 -0.00365 -0.29282 -0.01107 -0.29444 C -0.00873 -0.29606 -0.0056 -0.29629 -0.00378 -0.29953 C -0.00248 -0.30185 -0.00404 -0.30694 -0.00274 -0.30949 C -0.00117 -0.31226 0.0013 -0.31226 0.00351 -0.31342 C 0.0043 -0.31388 0.00195 -0.31203 0.00117 -0.31134 C 0.00065 -0.31018 1.25E-6 -0.30879 -0.00052 -0.3074 C -0.00143 -0.30463 -0.00156 -0.30347 -0.00208 -0.30046 C -0.00195 -0.29884 -0.00195 -0.29699 -0.00156 -0.2956 C 1.25E-6 -0.28981 0.00273 -0.29305 0.00573 -0.29351 C 0.00612 -0.29513 0.00638 -0.29699 0.00677 -0.29838 C 0.00729 -0.30023 0.0082 -0.30162 0.00846 -0.30347 C 0.00898 -0.3074 0.00885 -0.31134 0.00898 -0.31527 C 0.00911 -0.31527 0.01055 -0.30625 0.01068 -0.30439 C 0.01094 -0.30138 0.01107 -0.29838 0.01133 -0.2956 C 0.01055 -0.29513 0.00976 -0.2949 0.00898 -0.29444 C 0.00846 -0.29421 0.00677 -0.29375 0.00742 -0.29351 C 0.01107 -0.29282 0.01484 -0.29282 0.01862 -0.29259 C 0.01914 -0.29213 0.01979 -0.29074 0.02018 -0.29143 C 0.0207 -0.29236 0.01979 -0.29351 0.01966 -0.29444 C 0.0194 -0.29652 0.01927 -0.29838 0.01914 -0.30046 C 0.01888 -0.3037 0.01901 -0.30717 0.01862 -0.31041 C 0.01836 -0.31157 0.01784 -0.3125 0.01745 -0.31342 C 0.01758 -0.31064 0.01771 -0.3081 0.01797 -0.30555 C 0.0181 -0.30439 0.01849 -0.30347 0.01862 -0.30254 C 0.01875 -0.30046 0.01875 -0.29838 0.01914 -0.29652 C 0.01953 -0.29444 0.02018 -0.29259 0.02083 -0.29051 C 0.02266 -0.29097 0.02539 -0.28865 0.02643 -0.29143 C 0.02825 -0.29699 0.02396 -0.31041 0.02747 -0.31041 C 0.03112 -0.31041 0.02851 -0.29768 0.02917 -0.29143 C 0.0293 -0.29051 0.02956 -0.28958 0.02969 -0.28842 C 0.0401 -0.28981 0.03893 -0.28611 0.03372 -0.29652 C 0.03307 -0.29768 0.03255 -0.29907 0.03203 -0.30046 C 0.03268 -0.30069 0.03346 -0.30138 0.03424 -0.30138 C 0.03542 -0.30138 0.03867 -0.30046 0.03763 -0.30046 C 0.03333 -0.30046 0.02904 -0.30115 0.02474 -0.30138 C 0.03125 -0.31296 0.02773 -0.31064 0.03424 -0.3125 C 0.03333 -0.3118 0.03216 -0.31157 0.03138 -0.31041 C 0.02838 -0.30555 0.02943 -0.2956 0.03086 -0.29051 C 0.03138 -0.28865 0.03307 -0.28981 0.03424 -0.28958 C 0.03516 -0.28912 0.03607 -0.28888 0.03698 -0.28842 C 0.03945 -0.28888 0.04206 -0.28796 0.04427 -0.28958 C 0.04531 -0.29027 0.04557 -0.29282 0.04596 -0.29444 C 0.04648 -0.29652 0.04648 -0.29861 0.04713 -0.30046 L 0.04987 -0.30949 C 0.04792 -0.31111 0.04674 -0.31319 0.04427 -0.31041 C 0.04362 -0.30972 0.04349 -0.30787 0.04323 -0.30648 C 0.04336 -0.30555 0.04323 -0.30393 0.04375 -0.30347 C 0.04492 -0.30208 0.04635 -0.30208 0.04766 -0.30138 C 0.04818 -0.30115 0.04883 -0.30069 0.04935 -0.30046 C 0.04961 -0.30023 0.0526 -0.29722 0.05208 -0.2956 C 0.05117 -0.29236 0.04739 -0.29189 0.04596 -0.29143 C 0.04466 -0.29166 0.03841 -0.29051 0.03698 -0.2956 C 0.03672 -0.29652 0.03815 -0.29467 0.03867 -0.29444 C 0.04831 -0.29143 0.03945 -0.29513 0.04544 -0.29259 C 0.07513 -0.29722 0.06068 -0.28402 0.06549 -0.30439 C 0.06601 -0.30648 0.06706 -0.30787 0.06784 -0.30949 C 0.06836 -0.30833 0.06914 -0.30763 0.0694 -0.30648 C 0.06992 -0.30486 0.06979 -0.30301 0.07005 -0.30138 C 0.07083 -0.29606 0.07096 -0.29606 0.07226 -0.29143 C 0.07148 -0.29097 0.07083 -0.28935 0.07005 -0.28958 C 0.06927 -0.28981 0.06901 -0.29166 0.06836 -0.29259 C 0.06784 -0.29305 0.06719 -0.29328 0.06667 -0.29351 L 0.07279 -0.2956 C 0.07357 -0.29583 0.07435 -0.29629 0.075 -0.29652 C 0.0763 -0.29676 0.0776 -0.29652 0.07904 -0.29652 " pathEditMode="relative" rAng="0" ptsTypes="AAAAAAAAAAAAAAAAAAAAAAAAAAAAAAAAAAAAAAAAAAAAAAAAAAAAAAAAAAAAAAAAAAAAAAAAAAAAAAAAAAAAAAAAAAAAAAAAAAA">
                                      <p:cBhvr>
                                        <p:cTn id="30" dur="8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21504 L -0.03229 -0.21481 C -0.03412 -0.21296 -0.03685 -0.21203 -0.0375 -0.20856 C -0.04154 -0.18981 -0.03724 -0.19351 -0.03307 -0.19513 C -0.03255 -0.19722 -0.03203 -0.19953 -0.03151 -0.20185 C -0.03125 -0.20301 -0.03125 -0.20694 -0.03086 -0.20578 C -0.02969 -0.20254 -0.03138 -0.1956 -0.0293 -0.19513 C -0.02083 -0.19282 -0.02578 -0.19398 -0.01432 -0.19236 C -0.01511 -0.19189 -0.01615 -0.18981 -0.01654 -0.19097 C -0.01693 -0.19236 -0.01563 -0.19375 -0.01511 -0.19513 C -0.01341 -0.19838 -0.0112 -0.20069 -0.00977 -0.20439 C -0.00938 -0.20578 -0.00925 -0.20856 -0.00833 -0.20856 C -0.00755 -0.20856 -0.00886 -0.20578 -0.00912 -0.20439 C -0.0082 -0.19143 -0.00638 -0.19282 -0.01055 -0.19513 C -0.01159 -0.1956 -0.0125 -0.19583 -0.01354 -0.19629 C -0.01276 -0.19676 -0.01211 -0.19722 -0.01133 -0.19768 C -0.00886 -0.19907 -0.00716 -0.19953 -0.00456 -0.20046 C -0.00287 -0.20185 -0.00065 -0.20208 0.00065 -0.20439 C 0.0013 -0.20532 -0.00156 -0.20717 -0.00156 -0.20578 L 0.00065 -0.20185 C 0.00091 -0.20023 0.00221 -0.19351 0.00221 -0.19236 C 0.00208 -0.19074 0.00117 -0.18958 0.00065 -0.18842 C -0.0013 -0.18865 -0.00339 -0.18842 -0.00534 -0.18958 C -0.00599 -0.19027 -0.00378 -0.19027 -0.00313 -0.19097 C -0.00221 -0.19213 -0.00156 -0.19375 -0.00078 -0.19513 C 0.00208 -0.19953 0.00208 -0.19814 0.00443 -0.20301 C 0.00495 -0.20439 0.00534 -0.20601 0.00599 -0.20717 C 0.00677 -0.20856 0.01029 -0.2118 0.0112 -0.2125 C 0.01211 -0.21319 0.01523 -0.21388 0.01419 -0.21388 C 0.01237 -0.21388 0.01068 -0.21296 0.00898 -0.2125 C 0.00742 -0.21064 0.00534 -0.20995 0.00443 -0.20717 C 0.00404 -0.20578 0.00586 -0.20625 0.00664 -0.20578 C 0.00872 -0.20486 0.01263 -0.20301 0.01263 -0.20277 C 0.01367 -0.20185 0.01641 -0.1993 0.01641 -0.19629 C 0.01641 -0.19351 0.01549 -0.19097 0.01497 -0.18842 L 0.01042 -0.19097 L 0.0082 -0.19236 C 0.00989 -0.19282 0.01172 -0.19305 0.01341 -0.19375 C 0.01497 -0.19421 0.01654 -0.19513 0.01797 -0.19629 C 0.0207 -0.19861 0.02292 -0.20138 0.02539 -0.20439 C 0.02487 -0.20578 0.0237 -0.20694 0.02396 -0.20856 C 0.02409 -0.20972 0.02539 -0.20949 0.02617 -0.20972 C 0.02747 -0.21041 0.02864 -0.21064 0.02995 -0.21111 C 0.03073 -0.21157 0.03294 -0.2125 0.03216 -0.2125 C 0.02864 -0.2125 0.02513 -0.21157 0.02161 -0.21111 C 0.02187 -0.2081 0.0207 -0.20277 0.02239 -0.20185 C 0.02669 -0.1993 0.03138 -0.20301 0.03594 -0.20301 C 0.03945 -0.20301 0.02891 -0.20208 0.02539 -0.20185 C 0.02474 -0.2 0.02031 -0.19143 0.02239 -0.18842 C 0.02383 -0.18634 0.02591 -0.18912 0.02773 -0.18958 C 0.02812 -0.19189 0.02877 -0.19398 0.02917 -0.19629 C 0.03021 -0.20208 0.03034 -0.20763 0.03073 -0.21388 C 0.03216 -0.21342 0.03372 -0.21296 0.03516 -0.2125 C 0.03594 -0.21226 0.03685 -0.21203 0.03737 -0.21111 C 0.03867 -0.20879 0.04036 -0.20301 0.04036 -0.20277 C 0.03971 -0.20254 0.03893 -0.20208 0.03815 -0.20185 C 0.03724 -0.20115 0.03555 -0.20208 0.03516 -0.20046 C 0.03476 -0.19861 0.03594 -0.19652 0.03672 -0.19513 C 0.03724 -0.19398 0.03815 -0.19421 0.03893 -0.19375 C 0.03997 -0.19282 0.04088 -0.19189 0.04193 -0.19097 L 0.04349 -0.18958 " pathEditMode="relative" rAng="0" ptsTypes="AAAAAAAAAAAAAAAAAAAAAAAAAAAAAAAAAAAAAAAAAAAAAAAAAAAAAAAAAAAAA">
                                      <p:cBhvr>
                                        <p:cTn id="3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1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11841</TotalTime>
  <Words>499</Words>
  <Application>Microsoft Office PowerPoint</Application>
  <PresentationFormat>Grand écran</PresentationFormat>
  <Paragraphs>70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Accord Heavy SF</vt:lpstr>
      <vt:lpstr>Arial</vt:lpstr>
      <vt:lpstr>Bradley Hand ITC</vt:lpstr>
      <vt:lpstr>Calibri</vt:lpstr>
      <vt:lpstr>Calibri Light</vt:lpstr>
      <vt:lpstr>Century Gothic</vt:lpstr>
      <vt:lpstr>Comic Sans MS</vt:lpstr>
      <vt:lpstr>Hand Of Sean</vt:lpstr>
      <vt:lpstr>Oswald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Marie Laure</cp:lastModifiedBy>
  <cp:revision>87</cp:revision>
  <dcterms:created xsi:type="dcterms:W3CDTF">2017-10-09T18:20:59Z</dcterms:created>
  <dcterms:modified xsi:type="dcterms:W3CDTF">2020-02-03T10:09:15Z</dcterms:modified>
</cp:coreProperties>
</file>